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png" ContentType="image/png"/>
  <Default Extension="xml" ContentType="application/xml"/>
  <Default Extension="gif" ContentType="image/gif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4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6.xml"/>
  <Override ContentType="application/vnd.openxmlformats-officedocument.theme+xml" PartName="/ppt/theme/theme3.xml"/>
  <Override ContentType="application/vnd.openxmlformats-officedocument.theme+xml" PartName="/ppt/theme/theme5.xml"/>
  <Override ContentType="application/vnd.openxmlformats-officedocument.theme+xml" PartName="/ppt/theme/theme2.xml"/>
  <Override ContentType="application/vnd.openxmlformats-officedocument.theme+xml" PartName="/ppt/theme/theme4.xml"/>
  <Override ContentType="application/vnd.openxmlformats-officedocument.theme+xml" PartName="/ppt/theme/theme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7.xml"/>
  <Override ContentType="application/vnd.openxmlformats-officedocument.presentationml.slide+xml" PartName="/ppt/slides/slide1.xml"/>
  <Override ContentType="application/vnd.openxmlformats-officedocument.presentationml.slide+xml" PartName="/ppt/slides/slide8.xml"/>
  <Override ContentType="application/vnd.openxmlformats-officedocument.presentationml.slide+xml" PartName="/ppt/slides/slide10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2.xml"/>
  <Override ContentType="application/vnd.openxmlformats-officedocument.presentationml.slide+xml" PartName="/ppt/slides/slide9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3.xml"/>
  <Override ContentType="application/vnd.openxmlformats-officedocument.presentationml.tableStyles+xml" PartName="/ppt/tableStyles.xml"/>
</Types>
</file>

<file path=_rels/.rels><?xml version="1.0" encoding="UTF-8" standalone="yes"?><Relationships xmlns="http://schemas.openxmlformats.org/package/2006/relationships"><Relationship Type="http://schemas.openxmlformats.org/officeDocument/2006/relationships/officeDocument" Id="rId1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c:Ignorable="mv" autoCompressPictures="0" mc:PreserveAttributes="mv:*" saveSubsetFonts="1">
  <p:sldMasterIdLst>
    <p:sldMasterId id="2147483672" r:id="rId4"/>
    <p:sldMasterId id="2147483673" r:id="rId5"/>
    <p:sldMasterId id="2147483674" r:id="rId6"/>
    <p:sldMasterId id="2147483675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</p:sldIdLst>
  <p:sldSz cy="6858000" cx="9144000"/>
  <p:notesSz cy="9144000" cx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i="0" baseline="0" strike="noStrike" sz="1400" b="0" cap="none" u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ype="http://schemas.openxmlformats.org/officeDocument/2006/relationships/slide" Id="rId19" Target="slides/slide11.xml"/><Relationship Type="http://schemas.openxmlformats.org/officeDocument/2006/relationships/slide" Id="rId18" Target="slides/slide10.xml"/><Relationship Type="http://schemas.openxmlformats.org/officeDocument/2006/relationships/slide" Id="rId17" Target="slides/slide9.xml"/><Relationship Type="http://schemas.openxmlformats.org/officeDocument/2006/relationships/slide" Id="rId16" Target="slides/slide8.xml"/><Relationship Type="http://schemas.openxmlformats.org/officeDocument/2006/relationships/slide" Id="rId15" Target="slides/slide7.xml"/><Relationship Type="http://schemas.openxmlformats.org/officeDocument/2006/relationships/slide" Id="rId14" Target="slides/slide6.xml"/><Relationship Type="http://schemas.openxmlformats.org/officeDocument/2006/relationships/presProps" Id="rId2" Target="presProps.xml"/><Relationship Type="http://schemas.openxmlformats.org/officeDocument/2006/relationships/slide" Id="rId12" Target="slides/slide4.xml"/><Relationship Type="http://schemas.openxmlformats.org/officeDocument/2006/relationships/theme" Id="rId1" Target="theme/theme4.xml"/><Relationship Type="http://schemas.openxmlformats.org/officeDocument/2006/relationships/slide" Id="rId13" Target="slides/slide5.xml"/><Relationship Type="http://schemas.openxmlformats.org/officeDocument/2006/relationships/slideMaster" Id="rId4" Target="slideMasters/slideMaster1.xml"/><Relationship Type="http://schemas.openxmlformats.org/officeDocument/2006/relationships/slide" Id="rId10" Target="slides/slide2.xml"/><Relationship Type="http://schemas.openxmlformats.org/officeDocument/2006/relationships/tableStyles" Id="rId3" Target="tableStyles.xml"/><Relationship Type="http://schemas.openxmlformats.org/officeDocument/2006/relationships/slide" Id="rId11" Target="slides/slide3.xml"/><Relationship Type="http://schemas.openxmlformats.org/officeDocument/2006/relationships/slide" Id="rId9" Target="slides/slide1.xml"/><Relationship Type="http://schemas.openxmlformats.org/officeDocument/2006/relationships/slideMaster" Id="rId6" Target="slideMasters/slideMaster3.xml"/><Relationship Type="http://schemas.openxmlformats.org/officeDocument/2006/relationships/slideMaster" Id="rId5" Target="slideMasters/slideMaster2.xml"/><Relationship Type="http://schemas.openxmlformats.org/officeDocument/2006/relationships/notesMaster" Id="rId8" Target="notesMasters/notesMaster1.xml"/><Relationship Type="http://schemas.openxmlformats.org/officeDocument/2006/relationships/slideMaster" Id="rId7" Target="slideMasters/slideMaster4.xml"/></Relationships>
</file>

<file path=ppt/notesMasters/_rels/notesMaster1.xml.rels><?xml version="1.0" encoding="UTF-8" standalone="yes"?><Relationships xmlns="http://schemas.openxmlformats.org/package/2006/relationships"><Relationship Type="http://schemas.openxmlformats.org/officeDocument/2006/relationships/theme" Id="rId1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1" id="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Shape 2" id="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name="Shape 3" id="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bIns="91425" tIns="91425" anchor="t" lIns="91425" rIns="91425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6="accent6" tx2="lt2" accent5="accent5" bg2="dk2" tx1="dk1" accent4="accent4" bg1="lt1" accent3="accent3" accent2="accent2" accent1="accent1" folHlink="folHlink" hlink="hlink"/>
</p:notesMaster>
</file>

<file path=ppt/notesSlides/_rels/notesSlide1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2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3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4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5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6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7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8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_rels/notesSlide9.xml.rels><?xml version="1.0" encoding="UTF-8" standalone="yes"?><Relationships xmlns="http://schemas.openxmlformats.org/package/2006/relationships"><Relationship Type="http://schemas.openxmlformats.org/officeDocument/2006/relationships/notesMaster" Id="rId1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238" id="23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39" id="239"/>
          <p:cNvSpPr/>
          <p:nvPr>
            <p:ph type="sldImg" idx="2"/>
          </p:nvPr>
        </p:nvSpPr>
        <p:spPr>
          <a:xfrm>
            <a:off y="685800" x="1143225"/>
            <a:ext cy="3429000" cx="4572225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240" id="240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306" id="30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307" id="307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308" id="308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312" id="31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313" id="313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314" id="314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244" id="24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45" id="245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246" id="246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251" id="25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52" id="252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253" id="253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257" id="25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58" id="258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259" id="259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265" id="26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66" id="266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267" id="267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273" id="27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74" id="274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275" id="275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282" id="28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83" id="283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284" id="284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290" id="29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91" id="291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292" id="292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name="Shape 299" id="29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300" id="300"/>
          <p:cNvSpPr/>
          <p:nvPr>
            <p:ph type="sldImg" idx="2"/>
          </p:nvPr>
        </p:nvSpPr>
        <p:spPr>
          <a:xfrm>
            <a:off y="685800" x="1143225"/>
            <a:ext cy="3429000" cx="4572299"/>
          </a:xfrm>
          <a:custGeom>
            <a:pathLst>
              <a:path extrusionOk="0" h="120000" w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name="Shape 301" id="301"/>
          <p:cNvSpPr txBox="1"/>
          <p:nvPr>
            <p:ph type="body" idx="1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3.xml"/></Relationships>
</file>

<file path=ppt/slideLayouts/_rels/slideLayout14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3.xml"/></Relationships>
</file>

<file path=ppt/slideLayouts/_rels/slideLayout15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3.xml"/></Relationships>
</file>

<file path=ppt/slideLayouts/_rels/slideLayout16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3.xml"/></Relationships>
</file>

<file path=ppt/slideLayouts/_rels/slideLayout17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3.xml"/></Relationships>
</file>

<file path=ppt/slideLayouts/_rels/slideLayout18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3.xml"/></Relationships>
</file>

<file path=ppt/slideLayouts/_rels/slideLayout19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4.xml"/></Relationships>
</file>

<file path=ppt/slideLayouts/_rels/slideLayout2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4.xml"/></Relationships>
</file>

<file path=ppt/slideLayouts/_rels/slideLayout21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4.xml"/></Relationships>
</file>

<file path=ppt/slideLayouts/_rels/slideLayout22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4.xml"/></Relationships>
</file>

<file path=ppt/slideLayouts/_rels/slideLayout23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4.xml"/></Relationships>
</file>

<file path=ppt/slideLayouts/_rels/slideLayout24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4.xml"/></Relationships>
</file>

<file path=ppt/slideLayouts/_rels/slideLayout3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Type="http://schemas.openxmlformats.org/officeDocument/2006/relationships/slideMaster" Id="rId1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name="Shape 7" id="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8" id="8"/>
          <p:cNvSpPr/>
          <p:nvPr/>
        </p:nvSpPr>
        <p:spPr>
          <a:xfrm>
            <a:off y="1600200" x="0"/>
            <a:ext cy="3657600" cx="9144000"/>
          </a:xfrm>
          <a:prstGeom prst="rect">
            <a:avLst/>
          </a:prstGeom>
          <a:solidFill>
            <a:schemeClr val="dk1">
              <a:alpha val="20000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grpSp>
        <p:nvGrpSpPr>
          <p:cNvPr name="Shape 9" id="9"/>
          <p:cNvGrpSpPr/>
          <p:nvPr/>
        </p:nvGrpSpPr>
        <p:grpSpPr>
          <a:xfrm>
            <a:off y="-1438" x="0"/>
            <a:ext cy="6859503" cx="1827407"/>
            <a:chOff y="-1438" x="0"/>
            <a:chExt cy="6859503" cx="798029"/>
          </a:xfrm>
        </p:grpSpPr>
        <p:sp>
          <p:nvSpPr>
            <p:cNvPr name="Shape 10" id="10"/>
            <p:cNvSpPr/>
            <p:nvPr/>
          </p:nvSpPr>
          <p:spPr>
            <a:xfrm>
              <a:off y="-1438" x="0"/>
              <a:ext cy="6858065" cx="798029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11" id="11"/>
            <p:cNvSpPr/>
            <p:nvPr/>
          </p:nvSpPr>
          <p:spPr>
            <a:xfrm>
              <a:off y="0" x="0"/>
              <a:ext cy="6858065" cx="399014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grpSp>
        <p:nvGrpSpPr>
          <p:cNvPr name="Shape 12" id="12"/>
          <p:cNvGrpSpPr/>
          <p:nvPr/>
        </p:nvGrpSpPr>
        <p:grpSpPr>
          <a:xfrm flipH="1">
            <a:off y="0" x="7316591"/>
            <a:ext cy="6859503" cx="1827407"/>
            <a:chOff y="-1438" x="0"/>
            <a:chExt cy="6859503" cx="798029"/>
          </a:xfrm>
        </p:grpSpPr>
        <p:sp>
          <p:nvSpPr>
            <p:cNvPr name="Shape 13" id="13"/>
            <p:cNvSpPr/>
            <p:nvPr/>
          </p:nvSpPr>
          <p:spPr>
            <a:xfrm>
              <a:off y="-1438" x="0"/>
              <a:ext cy="6858065" cx="798029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14" id="14"/>
            <p:cNvSpPr/>
            <p:nvPr/>
          </p:nvSpPr>
          <p:spPr>
            <a:xfrm>
              <a:off y="0" x="0"/>
              <a:ext cy="6858065" cx="399014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sp>
        <p:nvSpPr>
          <p:cNvPr name="Shape 15" id="15"/>
          <p:cNvSpPr txBox="1"/>
          <p:nvPr>
            <p:ph type="ctrTitle"/>
          </p:nvPr>
        </p:nvSpPr>
        <p:spPr>
          <a:xfrm>
            <a:off y="2090913" x="685800"/>
            <a:ext cy="1650599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3048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48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name="Shape 16" id="16"/>
          <p:cNvSpPr txBox="1"/>
          <p:nvPr>
            <p:ph type="subTitle" idx="1"/>
          </p:nvPr>
        </p:nvSpPr>
        <p:spPr>
          <a:xfrm>
            <a:off y="3886200" x="685800"/>
            <a:ext cy="878099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152400" algn="ctr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2400" b="0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Only">
    <p:spTree>
      <p:nvGrpSpPr>
        <p:cNvPr name="Shape 131" id="13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32" id="132"/>
          <p:cNvSpPr/>
          <p:nvPr/>
        </p:nvSpPr>
        <p:spPr>
          <a:xfrm>
            <a:off y="0" x="0"/>
            <a:ext cy="1249799" cx="9144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133" id="133"/>
          <p:cNvSpPr/>
          <p:nvPr/>
        </p:nvSpPr>
        <p:spPr>
          <a:xfrm>
            <a:off y="301687" x="0"/>
            <a:ext cy="1058821" cx="9143999"/>
          </a:xfrm>
          <a:custGeom>
            <a:pathLst>
              <a:path extrusionOk="0" h="1440573" w="9144000">
                <a:moveTo>
                  <a:pt y="1" x="8881"/>
                </a:moveTo>
                <a:lnTo>
                  <a:pt y="44075" x="9126239"/>
                </a:lnTo>
                <a:lnTo>
                  <a:pt y="1303180" x="9144000"/>
                </a:lnTo>
                <a:lnTo>
                  <a:pt y="1440573" x="8922142"/>
                </a:lnTo>
                <a:lnTo>
                  <a:pt y="1291790" x="8672386"/>
                </a:lnTo>
                <a:lnTo>
                  <a:pt y="1414005" x="8449199"/>
                </a:lnTo>
                <a:lnTo>
                  <a:pt y="1302417" x="8210071"/>
                </a:lnTo>
                <a:lnTo>
                  <a:pt y="1408691" x="7976257"/>
                </a:lnTo>
                <a:lnTo>
                  <a:pt y="1286476" x="7737129"/>
                </a:lnTo>
                <a:lnTo>
                  <a:pt y="1414005" x="7503314"/>
                </a:lnTo>
                <a:lnTo>
                  <a:pt y="1291790" x="7269500"/>
                </a:lnTo>
                <a:lnTo>
                  <a:pt y="1414005" x="7030372"/>
                </a:lnTo>
                <a:lnTo>
                  <a:pt y="1281162" x="6796557"/>
                </a:lnTo>
                <a:lnTo>
                  <a:pt y="1414005" x="6568057"/>
                </a:lnTo>
                <a:lnTo>
                  <a:pt y="1281163" x="6334243"/>
                </a:lnTo>
                <a:lnTo>
                  <a:pt y="1419319" x="6100428"/>
                </a:lnTo>
                <a:lnTo>
                  <a:pt y="1281163" x="5866614"/>
                </a:lnTo>
                <a:lnTo>
                  <a:pt y="1424632" x="5632800"/>
                </a:lnTo>
                <a:lnTo>
                  <a:pt y="1286476" x="5388357"/>
                </a:lnTo>
                <a:lnTo>
                  <a:pt y="1424632" x="5154543"/>
                </a:lnTo>
                <a:lnTo>
                  <a:pt y="1297104" x="4920729"/>
                </a:lnTo>
                <a:lnTo>
                  <a:pt y="1429946" x="4686914"/>
                </a:lnTo>
                <a:lnTo>
                  <a:pt y="1291790" x="4447786"/>
                </a:lnTo>
                <a:lnTo>
                  <a:pt y="1435260" x="4219286"/>
                </a:lnTo>
                <a:lnTo>
                  <a:pt y="1281163" x="3980157"/>
                </a:lnTo>
                <a:lnTo>
                  <a:pt y="1429946" x="3746343"/>
                </a:lnTo>
                <a:lnTo>
                  <a:pt y="1291790" x="3512529"/>
                </a:lnTo>
                <a:lnTo>
                  <a:pt y="1429946" x="3284028"/>
                </a:lnTo>
                <a:lnTo>
                  <a:pt y="1297104" x="3044900"/>
                </a:lnTo>
                <a:lnTo>
                  <a:pt y="1429946" x="2805772"/>
                </a:lnTo>
                <a:lnTo>
                  <a:pt y="1297104" x="2571958"/>
                </a:lnTo>
                <a:lnTo>
                  <a:pt y="1429946" x="2343457"/>
                </a:lnTo>
                <a:lnTo>
                  <a:pt y="1291790" x="2104329"/>
                </a:lnTo>
                <a:lnTo>
                  <a:pt y="1435260" x="1865201"/>
                </a:lnTo>
                <a:lnTo>
                  <a:pt y="1281163" x="1631386"/>
                </a:lnTo>
                <a:lnTo>
                  <a:pt y="1435260" x="1402886"/>
                </a:lnTo>
                <a:lnTo>
                  <a:pt y="1291790" x="1163758"/>
                </a:lnTo>
                <a:lnTo>
                  <a:pt y="1435260" x="935257"/>
                </a:lnTo>
                <a:lnTo>
                  <a:pt y="1291790" x="696129"/>
                </a:lnTo>
                <a:lnTo>
                  <a:pt y="1429946" x="457001"/>
                </a:lnTo>
                <a:lnTo>
                  <a:pt y="1291790" x="217872"/>
                </a:lnTo>
                <a:lnTo>
                  <a:pt y="1435260" x="0"/>
                </a:lnTo>
                <a:cubicBezTo>
                  <a:pt y="956840" x="2960"/>
                  <a:pt y="478421" x="5921"/>
                  <a:pt y="1" x="888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cxnSp>
        <p:nvCxnSpPr>
          <p:cNvPr name="Shape 134" id="134"/>
          <p:cNvCxnSpPr/>
          <p:nvPr/>
        </p:nvCxnSpPr>
        <p:spPr>
          <a:xfrm rot="10800000" flipH="1">
            <a:off y="1045040" x="2258963"/>
            <a:ext cy="9300" cx="4602300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len="med" type="none" w="med"/>
            <a:tailEnd len="med" type="none" w="med"/>
          </a:ln>
        </p:spPr>
      </p:cxnSp>
      <p:sp>
        <p:nvSpPr>
          <p:cNvPr name="Shape 135" id="135"/>
          <p:cNvSpPr txBox="1"/>
          <p:nvPr>
            <p:ph type="title"/>
          </p:nvPr>
        </p:nvSpPr>
        <p:spPr>
          <a:xfrm>
            <a:off y="17761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ctr" anchorCtr="0" rIns="91425"/>
          <a:lstStyle>
            <a:lvl1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1pPr>
            <a:lvl2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2pPr>
            <a:lvl3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3pPr>
            <a:lvl4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4pPr>
            <a:lvl5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5pPr>
            <a:lvl6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6pPr>
            <a:lvl7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7pPr>
            <a:lvl8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8pPr>
            <a:lvl9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name="Shape 136" id="13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37" id="137"/>
          <p:cNvSpPr/>
          <p:nvPr/>
        </p:nvSpPr>
        <p:spPr>
          <a:xfrm rot="10800000">
            <a:off y="5483652" x="-5937"/>
            <a:ext cy="1374347" cx="4453249"/>
          </a:xfrm>
          <a:custGeom>
            <a:pathLst>
              <a:path extrusionOk="0" h="1869860" w="4453250">
                <a:moveTo>
                  <a:pt y="1726390" x="4447791"/>
                </a:moveTo>
                <a:lnTo>
                  <a:pt y="1869860" x="4219291"/>
                </a:lnTo>
                <a:lnTo>
                  <a:pt y="1715763" x="3980162"/>
                </a:lnTo>
                <a:lnTo>
                  <a:pt y="1864546" x="3746348"/>
                </a:lnTo>
                <a:lnTo>
                  <a:pt y="1726390" x="3512534"/>
                </a:lnTo>
                <a:lnTo>
                  <a:pt y="1864546" x="3284033"/>
                </a:lnTo>
                <a:lnTo>
                  <a:pt y="1731704" x="3044905"/>
                </a:lnTo>
                <a:lnTo>
                  <a:pt y="1864546" x="2805777"/>
                </a:lnTo>
                <a:lnTo>
                  <a:pt y="1731704" x="2571963"/>
                </a:lnTo>
                <a:lnTo>
                  <a:pt y="1864546" x="2343462"/>
                </a:lnTo>
                <a:lnTo>
                  <a:pt y="1726390" x="2104334"/>
                </a:lnTo>
                <a:lnTo>
                  <a:pt y="1869860" x="1865206"/>
                </a:lnTo>
                <a:lnTo>
                  <a:pt y="1715763" x="1631391"/>
                </a:lnTo>
                <a:lnTo>
                  <a:pt y="1869860" x="1402891"/>
                </a:lnTo>
                <a:lnTo>
                  <a:pt y="1726390" x="1163763"/>
                </a:lnTo>
                <a:lnTo>
                  <a:pt y="1869860" x="935262"/>
                </a:lnTo>
                <a:lnTo>
                  <a:pt y="1726390" x="696134"/>
                </a:lnTo>
                <a:lnTo>
                  <a:pt y="1864546" x="457006"/>
                </a:lnTo>
                <a:lnTo>
                  <a:pt y="1726390" x="217877"/>
                </a:lnTo>
                <a:lnTo>
                  <a:pt y="1869860" x="5"/>
                </a:lnTo>
                <a:cubicBezTo>
                  <a:pt y="1246574" x="3"/>
                  <a:pt y="623287" x="2"/>
                  <a:pt y="1" x="0"/>
                </a:cubicBezTo>
                <a:lnTo>
                  <a:pt y="0" x="4453250"/>
                </a:lnTo>
              </a:path>
            </a:pathLst>
          </a:custGeom>
          <a:solidFill>
            <a:schemeClr val="dk2"/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cxnSp>
        <p:nvCxnSpPr>
          <p:cNvPr name="Shape 138" id="138"/>
          <p:cNvCxnSpPr/>
          <p:nvPr/>
        </p:nvCxnSpPr>
        <p:spPr>
          <a:xfrm>
            <a:off y="5879569" x="388492"/>
            <a:ext cy="4799" cx="3708599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len="med" type="none" w="med"/>
            <a:tailEnd len="med" type="none" w="med"/>
          </a:ln>
        </p:spPr>
      </p:cxnSp>
      <p:sp>
        <p:nvSpPr>
          <p:cNvPr name="Shape 139" id="139"/>
          <p:cNvSpPr txBox="1"/>
          <p:nvPr>
            <p:ph type="body" idx="1"/>
          </p:nvPr>
        </p:nvSpPr>
        <p:spPr>
          <a:xfrm>
            <a:off y="5991680" x="388492"/>
            <a:ext cy="516899" cx="3644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88900" marL="0" rtl="0">
              <a:buClr>
                <a:srgbClr val="FFFFFF"/>
              </a:buClr>
              <a:buSzPct val="100000"/>
              <a:buFont typeface="Times New Roman"/>
              <a:buNone/>
              <a:defRPr i="1" sz="1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88900" marL="0" rtl="0">
              <a:buClr>
                <a:srgbClr val="FFFFFF"/>
              </a:buClr>
              <a:buSzPct val="100000"/>
              <a:buFont typeface="Times New Roman"/>
              <a:buNone/>
              <a:defRPr i="1" sz="1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88900" marL="0" rtl="0">
              <a:buClr>
                <a:srgbClr val="FFFFFF"/>
              </a:buClr>
              <a:buSzPct val="100000"/>
              <a:buFont typeface="Times New Roman"/>
              <a:buNone/>
              <a:defRPr i="1" sz="1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88900" marL="0" rtl="0">
              <a:buClr>
                <a:srgbClr val="FFFFFF"/>
              </a:buClr>
              <a:buSzPct val="100000"/>
              <a:buFont typeface="Times New Roman"/>
              <a:buNone/>
              <a:defRPr i="1" sz="1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88900" marL="0" rtl="0">
              <a:buClr>
                <a:srgbClr val="FFFFFF"/>
              </a:buClr>
              <a:buSzPct val="100000"/>
              <a:buFont typeface="Times New Roman"/>
              <a:buNone/>
              <a:defRPr i="1" sz="1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88900" marL="0" rtl="0">
              <a:buClr>
                <a:srgbClr val="FFFFFF"/>
              </a:buClr>
              <a:buSzPct val="100000"/>
              <a:buFont typeface="Times New Roman"/>
              <a:buNone/>
              <a:defRPr i="1" sz="1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88900" marL="0" rtl="0">
              <a:buClr>
                <a:srgbClr val="FFFFFF"/>
              </a:buClr>
              <a:buSzPct val="100000"/>
              <a:buFont typeface="Times New Roman"/>
              <a:buNone/>
              <a:defRPr i="1" sz="1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88900" marL="0" rtl="0">
              <a:buClr>
                <a:srgbClr val="FFFFFF"/>
              </a:buClr>
              <a:buSzPct val="100000"/>
              <a:buFont typeface="Times New Roman"/>
              <a:buNone/>
              <a:defRPr i="1" sz="1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88900" marL="0" rtl="0">
              <a:buClr>
                <a:srgbClr val="FFFFFF"/>
              </a:buClr>
              <a:buSzPct val="100000"/>
              <a:buFont typeface="Times New Roman"/>
              <a:buNone/>
              <a:defRPr i="1" sz="1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spTree>
      <p:nvGrpSpPr>
        <p:cNvPr name="Shape 140" id="140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name="Shape 149" id="14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50" id="150"/>
          <p:cNvSpPr txBox="1"/>
          <p:nvPr>
            <p:ph type="ctrTitle"/>
          </p:nvPr>
        </p:nvSpPr>
        <p:spPr>
          <a:xfrm>
            <a:off y="1461141" x="1997075"/>
            <a:ext cy="1470000" cx="6400799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3048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48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048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3048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3048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3048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3048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3048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3048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151" id="151"/>
          <p:cNvSpPr txBox="1"/>
          <p:nvPr>
            <p:ph type="subTitle" idx="1"/>
          </p:nvPr>
        </p:nvSpPr>
        <p:spPr>
          <a:xfrm>
            <a:off y="3002402" x="1997075"/>
            <a:ext cy="1162499" cx="6400799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203200" algn="l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32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203200" algn="l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32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203200" algn="l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32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203200" algn="l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32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203200" algn="l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32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203200" algn="l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32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203200" algn="l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32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203200" algn="l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32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203200" algn="l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32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152" id="152"/>
          <p:cNvSpPr/>
          <p:nvPr/>
        </p:nvSpPr>
        <p:spPr>
          <a:xfrm>
            <a:off y="0" x="0"/>
            <a:ext cy="6858000" cx="3135299"/>
          </a:xfrm>
          <a:prstGeom prst="rect">
            <a:avLst/>
          </a:prstGeom>
          <a:noFill/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53" id="153"/>
          <p:cNvSpPr/>
          <p:nvPr/>
        </p:nvSpPr>
        <p:spPr>
          <a:xfrm>
            <a:off y="0" x="3175"/>
            <a:ext cy="812800" cx="635000"/>
          </a:xfrm>
          <a:custGeom>
            <a:pathLst>
              <a:path extrusionOk="0" h="512" w="400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54" id="154"/>
          <p:cNvSpPr/>
          <p:nvPr/>
        </p:nvSpPr>
        <p:spPr>
          <a:xfrm>
            <a:off y="2555875" x="3175"/>
            <a:ext cy="815975" cx="635000"/>
          </a:xfrm>
          <a:custGeom>
            <a:pathLst>
              <a:path extrusionOk="0" h="514" w="400">
                <a:moveTo>
                  <a:pt y="0" x="400"/>
                </a:moveTo>
                <a:lnTo>
                  <a:pt y="0" x="0"/>
                </a:lnTo>
                <a:lnTo>
                  <a:pt y="514" x="0"/>
                </a:lnTo>
                <a:lnTo>
                  <a:pt y="514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55" id="155"/>
          <p:cNvSpPr/>
          <p:nvPr/>
        </p:nvSpPr>
        <p:spPr>
          <a:xfrm>
            <a:off y="1743075" x="3175"/>
            <a:ext cy="812800" cx="635000"/>
          </a:xfrm>
          <a:custGeom>
            <a:pathLst>
              <a:path extrusionOk="0" h="512" w="400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56" id="156"/>
          <p:cNvSpPr/>
          <p:nvPr/>
        </p:nvSpPr>
        <p:spPr>
          <a:xfrm>
            <a:off y="1743075" x="152400"/>
            <a:ext cy="812800" cx="1317625"/>
          </a:xfrm>
          <a:custGeom>
            <a:pathLst>
              <a:path extrusionOk="0" h="512" w="830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57" id="157"/>
          <p:cNvSpPr/>
          <p:nvPr/>
        </p:nvSpPr>
        <p:spPr>
          <a:xfrm>
            <a:off y="4302125" x="152400"/>
            <a:ext cy="812800" cx="1317625"/>
          </a:xfrm>
          <a:custGeom>
            <a:pathLst>
              <a:path extrusionOk="0" h="512" w="830">
                <a:moveTo>
                  <a:pt y="0" x="830"/>
                </a:moveTo>
                <a:lnTo>
                  <a:pt y="0" x="398"/>
                </a:ln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58" id="158"/>
          <p:cNvSpPr/>
          <p:nvPr/>
        </p:nvSpPr>
        <p:spPr>
          <a:xfrm>
            <a:off y="3486150" x="152400"/>
            <a:ext cy="815975" cx="1317625"/>
          </a:xfrm>
          <a:custGeom>
            <a:pathLst>
              <a:path extrusionOk="0" h="514" w="830">
                <a:moveTo>
                  <a:pt y="0" x="432"/>
                </a:moveTo>
                <a:lnTo>
                  <a:pt y="0" x="0"/>
                </a:lnTo>
                <a:lnTo>
                  <a:pt y="514" x="398"/>
                </a:lnTo>
                <a:lnTo>
                  <a:pt y="514" x="830"/>
                </a:lnTo>
                <a:lnTo>
                  <a:pt y="0" x="43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59" id="159"/>
          <p:cNvSpPr/>
          <p:nvPr/>
        </p:nvSpPr>
        <p:spPr>
          <a:xfrm>
            <a:off y="3486150" x="984250"/>
            <a:ext cy="815975" cx="1322387"/>
          </a:xfrm>
          <a:custGeom>
            <a:pathLst>
              <a:path extrusionOk="0" h="514" w="833">
                <a:moveTo>
                  <a:pt y="514" x="399"/>
                </a:moveTo>
                <a:lnTo>
                  <a:pt y="514" x="833"/>
                </a:lnTo>
                <a:lnTo>
                  <a:pt y="0" x="435"/>
                </a:lnTo>
                <a:lnTo>
                  <a:pt y="0" x="0"/>
                </a:lnTo>
                <a:lnTo>
                  <a:pt y="514" x="399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60" id="160"/>
          <p:cNvSpPr/>
          <p:nvPr/>
        </p:nvSpPr>
        <p:spPr>
          <a:xfrm>
            <a:off y="3486150" x="3175"/>
            <a:ext cy="815975" cx="635000"/>
          </a:xfrm>
          <a:custGeom>
            <a:pathLst>
              <a:path extrusionOk="0" h="514" w="400">
                <a:moveTo>
                  <a:pt y="0" x="2"/>
                </a:moveTo>
                <a:lnTo>
                  <a:pt y="0" x="0"/>
                </a:lnTo>
                <a:lnTo>
                  <a:pt y="514" x="0"/>
                </a:lnTo>
                <a:lnTo>
                  <a:pt y="514" x="400"/>
                </a:lnTo>
                <a:lnTo>
                  <a:pt y="0" x="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61" id="161"/>
          <p:cNvSpPr/>
          <p:nvPr/>
        </p:nvSpPr>
        <p:spPr>
          <a:xfrm>
            <a:off y="6045200" x="984250"/>
            <a:ext cy="812800" cx="1322387"/>
          </a:xfrm>
          <a:custGeom>
            <a:pathLst>
              <a:path extrusionOk="0" h="512" w="833">
                <a:moveTo>
                  <a:pt y="0" x="399"/>
                </a:moveTo>
                <a:lnTo>
                  <a:pt y="512" x="0"/>
                </a:lnTo>
                <a:lnTo>
                  <a:pt y="512" x="435"/>
                </a:lnTo>
                <a:lnTo>
                  <a:pt y="0" x="833"/>
                </a:lnTo>
                <a:lnTo>
                  <a:pt y="0" x="399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62" id="162"/>
          <p:cNvSpPr/>
          <p:nvPr/>
        </p:nvSpPr>
        <p:spPr>
          <a:xfrm>
            <a:off y="5232400" x="984250"/>
            <a:ext cy="812800" cx="1322387"/>
          </a:xfrm>
          <a:custGeom>
            <a:pathLst>
              <a:path extrusionOk="0" h="512" w="833">
                <a:moveTo>
                  <a:pt y="0" x="435"/>
                </a:moveTo>
                <a:lnTo>
                  <a:pt y="0" x="0"/>
                </a:lnTo>
                <a:lnTo>
                  <a:pt y="512" x="399"/>
                </a:lnTo>
                <a:lnTo>
                  <a:pt y="512" x="833"/>
                </a:lnTo>
                <a:lnTo>
                  <a:pt y="0" x="435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63" id="163"/>
          <p:cNvSpPr/>
          <p:nvPr/>
        </p:nvSpPr>
        <p:spPr>
          <a:xfrm>
            <a:off y="5232400" x="1820863"/>
            <a:ext cy="812800" cx="1317625"/>
          </a:xfrm>
          <a:custGeom>
            <a:pathLst>
              <a:path extrusionOk="0" h="512" w="830">
                <a:moveTo>
                  <a:pt y="0" x="434"/>
                </a:moveTo>
                <a:lnTo>
                  <a:pt y="0" x="0"/>
                </a:lnTo>
                <a:lnTo>
                  <a:pt y="512" x="398"/>
                </a:lnTo>
                <a:lnTo>
                  <a:pt y="512" x="830"/>
                </a:lnTo>
                <a:lnTo>
                  <a:pt y="0" x="434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64" id="164"/>
          <p:cNvSpPr/>
          <p:nvPr/>
        </p:nvSpPr>
        <p:spPr>
          <a:xfrm>
            <a:off y="812800" x="3175"/>
            <a:ext cy="812800" cx="635000"/>
          </a:xfrm>
          <a:custGeom>
            <a:pathLst>
              <a:path extrusionOk="0" h="512" w="400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65" id="165"/>
          <p:cNvSpPr/>
          <p:nvPr/>
        </p:nvSpPr>
        <p:spPr>
          <a:xfrm>
            <a:off y="2555875" x="152400"/>
            <a:ext cy="815975" cx="1317625"/>
          </a:xfrm>
          <a:custGeom>
            <a:pathLst>
              <a:path extrusionOk="0" h="514" w="830">
                <a:moveTo>
                  <a:pt y="514" x="0"/>
                </a:moveTo>
                <a:lnTo>
                  <a:pt y="514" x="432"/>
                </a:lnTo>
                <a:lnTo>
                  <a:pt y="0" x="830"/>
                </a:lnTo>
                <a:lnTo>
                  <a:pt y="0" x="398"/>
                </a:lnTo>
                <a:lnTo>
                  <a:pt y="514" x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66" id="166"/>
          <p:cNvSpPr/>
          <p:nvPr/>
        </p:nvSpPr>
        <p:spPr>
          <a:xfrm>
            <a:off y="4302125" x="984250"/>
            <a:ext cy="812800" cx="1322387"/>
          </a:xfrm>
          <a:custGeom>
            <a:pathLst>
              <a:path extrusionOk="0" h="512" w="833">
                <a:moveTo>
                  <a:pt y="512" x="0"/>
                </a:moveTo>
                <a:lnTo>
                  <a:pt y="512" x="435"/>
                </a:lnTo>
                <a:lnTo>
                  <a:pt y="0" x="833"/>
                </a:lnTo>
                <a:lnTo>
                  <a:pt y="0" x="399"/>
                </a:lnTo>
                <a:lnTo>
                  <a:pt y="512" x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67" id="167"/>
          <p:cNvSpPr/>
          <p:nvPr/>
        </p:nvSpPr>
        <p:spPr>
          <a:xfrm>
            <a:off y="4302125" x="3175"/>
            <a:ext cy="812800" cx="635000"/>
          </a:xfrm>
          <a:custGeom>
            <a:pathLst>
              <a:path extrusionOk="0" h="512" w="400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68" id="168"/>
          <p:cNvSpPr/>
          <p:nvPr/>
        </p:nvSpPr>
        <p:spPr>
          <a:xfrm>
            <a:off y="6045200" x="1820863"/>
            <a:ext cy="812800" cx="1317625"/>
          </a:xfrm>
          <a:custGeom>
            <a:pathLst>
              <a:path extrusionOk="0" h="512" w="830">
                <a:moveTo>
                  <a:pt y="0" x="398"/>
                </a:moveTo>
                <a:lnTo>
                  <a:pt y="512" x="0"/>
                </a:lnTo>
                <a:lnTo>
                  <a:pt y="512" x="434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69" id="169"/>
          <p:cNvSpPr/>
          <p:nvPr/>
        </p:nvSpPr>
        <p:spPr>
          <a:xfrm>
            <a:off y="6045200" x="152400"/>
            <a:ext cy="812800" cx="1317625"/>
          </a:xfrm>
          <a:custGeom>
            <a:pathLst>
              <a:path extrusionOk="0" h="512" w="830">
                <a:moveTo>
                  <a:pt y="0" x="398"/>
                </a:move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70" id="170"/>
          <p:cNvSpPr/>
          <p:nvPr/>
        </p:nvSpPr>
        <p:spPr>
          <a:xfrm>
            <a:off y="6045200" x="3175"/>
            <a:ext cy="812800" cx="635000"/>
          </a:xfrm>
          <a:custGeom>
            <a:pathLst>
              <a:path extrusionOk="0" h="512" w="400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71" id="171"/>
          <p:cNvSpPr/>
          <p:nvPr/>
        </p:nvSpPr>
        <p:spPr>
          <a:xfrm>
            <a:off y="5232400" x="3175"/>
            <a:ext cy="812800" cx="635000"/>
          </a:xfrm>
          <a:custGeom>
            <a:pathLst>
              <a:path extrusionOk="0" h="512" w="400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72" id="172"/>
          <p:cNvSpPr/>
          <p:nvPr/>
        </p:nvSpPr>
        <p:spPr>
          <a:xfrm>
            <a:off y="5232400" x="152400"/>
            <a:ext cy="812800" cx="1317625"/>
          </a:xfrm>
          <a:custGeom>
            <a:pathLst>
              <a:path extrusionOk="0" h="512" w="830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73" id="173"/>
          <p:cNvSpPr/>
          <p:nvPr/>
        </p:nvSpPr>
        <p:spPr>
          <a:xfrm>
            <a:off y="0" x="7415211"/>
            <a:ext cy="816301" cx="1555750"/>
          </a:xfrm>
          <a:custGeom>
            <a:pathLst>
              <a:path extrusionOk="0" h="607" w="980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74" id="174"/>
          <p:cNvSpPr/>
          <p:nvPr/>
        </p:nvSpPr>
        <p:spPr>
          <a:xfrm>
            <a:off y="1746911" x="8397875"/>
            <a:ext cy="813611" cx="746125"/>
          </a:xfrm>
          <a:custGeom>
            <a:pathLst>
              <a:path extrusionOk="0" h="605" w="470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75" id="175"/>
          <p:cNvSpPr/>
          <p:nvPr/>
        </p:nvSpPr>
        <p:spPr>
          <a:xfrm>
            <a:off y="2560524" x="8397875"/>
            <a:ext cy="813611" cx="746125"/>
          </a:xfrm>
          <a:custGeom>
            <a:pathLst>
              <a:path extrusionOk="0" h="605" w="470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27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76" id="176"/>
          <p:cNvSpPr/>
          <p:nvPr/>
        </p:nvSpPr>
        <p:spPr>
          <a:xfrm>
            <a:off y="2689" x="8397875"/>
            <a:ext cy="813611" cx="746125"/>
          </a:xfrm>
          <a:custGeom>
            <a:pathLst>
              <a:path extrusionOk="0" h="605" w="470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77" id="177"/>
          <p:cNvSpPr/>
          <p:nvPr/>
        </p:nvSpPr>
        <p:spPr>
          <a:xfrm>
            <a:off y="816300" x="8397875"/>
            <a:ext cy="809578" cx="746125"/>
          </a:xfrm>
          <a:custGeom>
            <a:pathLst>
              <a:path extrusionOk="0" h="602" w="470">
                <a:moveTo>
                  <a:pt y="0" x="0"/>
                </a:moveTo>
                <a:lnTo>
                  <a:pt y="602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78" id="178"/>
          <p:cNvSpPr/>
          <p:nvPr/>
        </p:nvSpPr>
        <p:spPr>
          <a:xfrm>
            <a:off y="816300" x="7415211"/>
            <a:ext cy="813611" cx="1555750"/>
          </a:xfrm>
          <a:custGeom>
            <a:pathLst>
              <a:path extrusionOk="0" h="605" w="980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27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x">
    <p:spTree>
      <p:nvGrpSpPr>
        <p:cNvPr name="Shape 179" id="17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80" id="180"/>
          <p:cNvSpPr txBox="1"/>
          <p:nvPr>
            <p:ph type="title"/>
          </p:nvPr>
        </p:nvSpPr>
        <p:spPr>
          <a:xfrm>
            <a:off y="274637" x="457200"/>
            <a:ext cy="1143000" cx="687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rtl="0">
              <a:buNone/>
              <a:defRPr sz="3600"/>
            </a:lvl1pPr>
            <a:lvl2pPr rtl="0">
              <a:buNone/>
              <a:defRPr sz="3600"/>
            </a:lvl2pPr>
            <a:lvl3pPr rtl="0">
              <a:buNone/>
              <a:defRPr sz="3600"/>
            </a:lvl3pPr>
            <a:lvl4pPr rtl="0">
              <a:buNone/>
              <a:defRPr sz="3600"/>
            </a:lvl4pPr>
            <a:lvl5pPr rtl="0">
              <a:buNone/>
              <a:defRPr sz="3600"/>
            </a:lvl5pPr>
            <a:lvl6pPr rtl="0">
              <a:buNone/>
              <a:defRPr sz="3600"/>
            </a:lvl6pPr>
            <a:lvl7pPr rtl="0">
              <a:buNone/>
              <a:defRPr sz="3600"/>
            </a:lvl7pPr>
            <a:lvl8pPr rtl="0">
              <a:buNone/>
              <a:defRPr sz="3600"/>
            </a:lvl8pPr>
            <a:lvl9pPr rtl="0">
              <a:buNone/>
              <a:defRPr sz="3600"/>
            </a:lvl9pPr>
          </a:lstStyle>
          <a:p/>
        </p:txBody>
      </p:sp>
      <p:sp>
        <p:nvSpPr>
          <p:cNvPr name="Shape 181" id="181"/>
          <p:cNvSpPr txBox="1"/>
          <p:nvPr>
            <p:ph type="body" idx="1"/>
          </p:nvPr>
        </p:nvSpPr>
        <p:spPr>
          <a:xfrm>
            <a:off y="1600200" x="457200"/>
            <a:ext cy="4840199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342900" algn="l" marL="342900" rtl="0"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  <a:defRPr sz="3200">
                <a:solidFill>
                  <a:schemeClr val="lt1"/>
                </a:solidFill>
              </a:defRPr>
            </a:lvl1pPr>
            <a:lvl2pPr indent="-285750" algn="l" marL="742950" rtl="0">
              <a:spcBef>
                <a:spcPts val="560"/>
              </a:spcBef>
              <a:buClr>
                <a:schemeClr val="lt1"/>
              </a:buClr>
              <a:buSzPct val="100000"/>
              <a:buFont typeface="Courier New"/>
              <a:buChar char="o"/>
              <a:defRPr sz="2800">
                <a:solidFill>
                  <a:schemeClr val="lt1"/>
                </a:solidFill>
              </a:defRPr>
            </a:lvl2pPr>
            <a:lvl3pPr indent="-228600" algn="l" marL="1143000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sz="2400">
                <a:solidFill>
                  <a:schemeClr val="lt1"/>
                </a:solidFill>
              </a:defRPr>
            </a:lvl3pPr>
            <a:lvl4pPr indent="-228600" algn="l" marL="1600200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>
                <a:solidFill>
                  <a:schemeClr val="lt1"/>
                </a:solidFill>
              </a:defRPr>
            </a:lvl4pPr>
            <a:lvl5pPr indent="-228600" algn="l" marL="2057400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>
                <a:solidFill>
                  <a:schemeClr val="lt1"/>
                </a:solidFill>
              </a:defRPr>
            </a:lvl5pPr>
            <a:lvl6pPr indent="-228600" algn="l" marL="2514600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>
                <a:solidFill>
                  <a:schemeClr val="lt1"/>
                </a:solidFill>
              </a:defRPr>
            </a:lvl6pPr>
            <a:lvl7pPr indent="-228600" algn="l" marL="2971800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>
                <a:solidFill>
                  <a:schemeClr val="lt1"/>
                </a:solidFill>
              </a:defRPr>
            </a:lvl7pPr>
            <a:lvl8pPr indent="-228600" algn="l" marL="3429000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baseline="0" sz="2000">
                <a:solidFill>
                  <a:schemeClr val="lt1"/>
                </a:solidFill>
              </a:defRPr>
            </a:lvl8pPr>
            <a:lvl9pPr indent="-228600" algn="l" marL="3886200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baseline="0" sz="2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name="Shape 182" id="182"/>
          <p:cNvSpPr/>
          <p:nvPr/>
        </p:nvSpPr>
        <p:spPr>
          <a:xfrm>
            <a:off y="0" x="7415211"/>
            <a:ext cy="816301" cx="1555750"/>
          </a:xfrm>
          <a:custGeom>
            <a:pathLst>
              <a:path extrusionOk="0" h="607" w="980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83" id="183"/>
          <p:cNvSpPr/>
          <p:nvPr/>
        </p:nvSpPr>
        <p:spPr>
          <a:xfrm>
            <a:off y="1746911" x="8397875"/>
            <a:ext cy="813611" cx="746125"/>
          </a:xfrm>
          <a:custGeom>
            <a:pathLst>
              <a:path extrusionOk="0" h="605" w="470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84" id="184"/>
          <p:cNvSpPr/>
          <p:nvPr/>
        </p:nvSpPr>
        <p:spPr>
          <a:xfrm>
            <a:off y="2560524" x="8397875"/>
            <a:ext cy="813611" cx="746125"/>
          </a:xfrm>
          <a:custGeom>
            <a:pathLst>
              <a:path extrusionOk="0" h="605" w="470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27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85" id="185"/>
          <p:cNvSpPr/>
          <p:nvPr/>
        </p:nvSpPr>
        <p:spPr>
          <a:xfrm>
            <a:off y="816300" x="7415211"/>
            <a:ext cy="813611" cx="1555750"/>
          </a:xfrm>
          <a:custGeom>
            <a:pathLst>
              <a:path extrusionOk="0" h="605" w="980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27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woColTx">
    <p:spTree>
      <p:nvGrpSpPr>
        <p:cNvPr name="Shape 186" id="18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87" id="187"/>
          <p:cNvSpPr txBox="1"/>
          <p:nvPr>
            <p:ph type="title"/>
          </p:nvPr>
        </p:nvSpPr>
        <p:spPr>
          <a:xfrm>
            <a:off y="274637" x="457200"/>
            <a:ext cy="1143000" cx="687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1pPr>
            <a:lvl2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2pPr>
            <a:lvl3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3pPr>
            <a:lvl4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4pPr>
            <a:lvl5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5pPr>
            <a:lvl6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6pPr>
            <a:lvl7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7pPr>
            <a:lvl8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8pPr>
            <a:lvl9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name="Shape 188" id="188"/>
          <p:cNvSpPr txBox="1"/>
          <p:nvPr>
            <p:ph type="body" idx="1"/>
          </p:nvPr>
        </p:nvSpPr>
        <p:spPr>
          <a:xfrm>
            <a:off y="1600200" x="457200"/>
            <a:ext cy="4840199" cx="4038599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/>
        </p:txBody>
      </p:sp>
      <p:sp>
        <p:nvSpPr>
          <p:cNvPr name="Shape 189" id="189"/>
          <p:cNvSpPr txBox="1"/>
          <p:nvPr>
            <p:ph type="body" idx="2"/>
          </p:nvPr>
        </p:nvSpPr>
        <p:spPr>
          <a:xfrm>
            <a:off y="1600200" x="4648200"/>
            <a:ext cy="4840199" cx="4038599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/>
        </p:txBody>
      </p:sp>
      <p:sp>
        <p:nvSpPr>
          <p:cNvPr name="Shape 190" id="190"/>
          <p:cNvSpPr/>
          <p:nvPr/>
        </p:nvSpPr>
        <p:spPr>
          <a:xfrm>
            <a:off y="0" x="7415211"/>
            <a:ext cy="816301" cx="1555750"/>
          </a:xfrm>
          <a:custGeom>
            <a:pathLst>
              <a:path extrusionOk="0" h="607" w="980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91" id="191"/>
          <p:cNvSpPr/>
          <p:nvPr/>
        </p:nvSpPr>
        <p:spPr>
          <a:xfrm>
            <a:off y="1746911" x="8397875"/>
            <a:ext cy="813611" cx="746125"/>
          </a:xfrm>
          <a:custGeom>
            <a:pathLst>
              <a:path extrusionOk="0" h="605" w="470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92" id="192"/>
          <p:cNvSpPr/>
          <p:nvPr/>
        </p:nvSpPr>
        <p:spPr>
          <a:xfrm>
            <a:off y="2560524" x="8397875"/>
            <a:ext cy="813611" cx="746125"/>
          </a:xfrm>
          <a:custGeom>
            <a:pathLst>
              <a:path extrusionOk="0" h="605" w="470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27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93" id="193"/>
          <p:cNvSpPr/>
          <p:nvPr/>
        </p:nvSpPr>
        <p:spPr>
          <a:xfrm>
            <a:off y="816300" x="7415211"/>
            <a:ext cy="813611" cx="1555750"/>
          </a:xfrm>
          <a:custGeom>
            <a:pathLst>
              <a:path extrusionOk="0" h="605" w="980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27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Only">
    <p:spTree>
      <p:nvGrpSpPr>
        <p:cNvPr name="Shape 194" id="19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95" id="195"/>
          <p:cNvSpPr txBox="1"/>
          <p:nvPr>
            <p:ph type="title"/>
          </p:nvPr>
        </p:nvSpPr>
        <p:spPr>
          <a:xfrm>
            <a:off y="274637" x="457200"/>
            <a:ext cy="1143000" cx="687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1pPr>
            <a:lvl2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2pPr>
            <a:lvl3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3pPr>
            <a:lvl4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4pPr>
            <a:lvl5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5pPr>
            <a:lvl6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6pPr>
            <a:lvl7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7pPr>
            <a:lvl8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8pPr>
            <a:lvl9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name="Shape 196" id="196"/>
          <p:cNvSpPr/>
          <p:nvPr/>
        </p:nvSpPr>
        <p:spPr>
          <a:xfrm>
            <a:off y="3486150" x="3175"/>
            <a:ext cy="815975" cx="635000"/>
          </a:xfrm>
          <a:custGeom>
            <a:pathLst>
              <a:path extrusionOk="0" h="514" w="400">
                <a:moveTo>
                  <a:pt y="0" x="2"/>
                </a:moveTo>
                <a:lnTo>
                  <a:pt y="0" x="0"/>
                </a:lnTo>
                <a:lnTo>
                  <a:pt y="514" x="0"/>
                </a:lnTo>
                <a:lnTo>
                  <a:pt y="514" x="400"/>
                </a:lnTo>
                <a:lnTo>
                  <a:pt y="0" x="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97" id="197"/>
          <p:cNvSpPr/>
          <p:nvPr/>
        </p:nvSpPr>
        <p:spPr>
          <a:xfrm>
            <a:off y="4302125" x="3175"/>
            <a:ext cy="812800" cx="635000"/>
          </a:xfrm>
          <a:custGeom>
            <a:pathLst>
              <a:path extrusionOk="0" h="512" w="400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98" id="198"/>
          <p:cNvSpPr/>
          <p:nvPr/>
        </p:nvSpPr>
        <p:spPr>
          <a:xfrm>
            <a:off y="6045200" x="152400"/>
            <a:ext cy="812800" cx="1317625"/>
          </a:xfrm>
          <a:custGeom>
            <a:pathLst>
              <a:path extrusionOk="0" h="512" w="830">
                <a:moveTo>
                  <a:pt y="0" x="398"/>
                </a:move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99" id="199"/>
          <p:cNvSpPr/>
          <p:nvPr/>
        </p:nvSpPr>
        <p:spPr>
          <a:xfrm>
            <a:off y="5232400" x="152400"/>
            <a:ext cy="812800" cx="1317625"/>
          </a:xfrm>
          <a:custGeom>
            <a:pathLst>
              <a:path extrusionOk="0" h="512" w="830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200" id="200"/>
          <p:cNvSpPr/>
          <p:nvPr/>
        </p:nvSpPr>
        <p:spPr>
          <a:xfrm>
            <a:off y="0" x="7415211"/>
            <a:ext cy="816301" cx="1555750"/>
          </a:xfrm>
          <a:custGeom>
            <a:pathLst>
              <a:path extrusionOk="0" h="607" w="980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201" id="201"/>
          <p:cNvSpPr/>
          <p:nvPr/>
        </p:nvSpPr>
        <p:spPr>
          <a:xfrm>
            <a:off y="1746911" x="8397875"/>
            <a:ext cy="813611" cx="746125"/>
          </a:xfrm>
          <a:custGeom>
            <a:pathLst>
              <a:path extrusionOk="0" h="605" w="470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202" id="202"/>
          <p:cNvSpPr/>
          <p:nvPr/>
        </p:nvSpPr>
        <p:spPr>
          <a:xfrm>
            <a:off y="2560524" x="8397875"/>
            <a:ext cy="813611" cx="746125"/>
          </a:xfrm>
          <a:custGeom>
            <a:pathLst>
              <a:path extrusionOk="0" h="605" w="470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27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203" id="203"/>
          <p:cNvSpPr/>
          <p:nvPr/>
        </p:nvSpPr>
        <p:spPr>
          <a:xfrm>
            <a:off y="816300" x="7415211"/>
            <a:ext cy="813611" cx="1555750"/>
          </a:xfrm>
          <a:custGeom>
            <a:pathLst>
              <a:path extrusionOk="0" h="605" w="980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27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name="Shape 204" id="20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05" id="205"/>
          <p:cNvSpPr txBox="1"/>
          <p:nvPr>
            <p:ph type="body" idx="1"/>
          </p:nvPr>
        </p:nvSpPr>
        <p:spPr>
          <a:xfrm>
            <a:off y="4427537" x="1574800"/>
            <a:ext cy="684300" cx="5486399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114300" algn="ctr" marL="0" rtl="0">
              <a:buSzPct val="100000"/>
              <a:buNone/>
              <a:defRPr sz="1800"/>
            </a:lvl1pPr>
            <a:lvl2pPr indent="114300" algn="ctr" marL="0" rtl="0">
              <a:buSzPct val="100000"/>
              <a:buNone/>
              <a:defRPr sz="1800"/>
            </a:lvl2pPr>
            <a:lvl3pPr indent="114300" algn="ctr" marL="0" rtl="0">
              <a:buSzPct val="100000"/>
              <a:buNone/>
              <a:defRPr sz="1800"/>
            </a:lvl3pPr>
            <a:lvl4pPr indent="114300" algn="ctr" marL="0" rtl="0">
              <a:buSzPct val="100000"/>
              <a:buNone/>
              <a:defRPr sz="1800"/>
            </a:lvl4pPr>
            <a:lvl5pPr indent="114300" algn="ctr" marL="0" rtl="0">
              <a:buSzPct val="100000"/>
              <a:buNone/>
              <a:defRPr sz="1800"/>
            </a:lvl5pPr>
            <a:lvl6pPr indent="114300" algn="ctr" marL="0" rtl="0">
              <a:buSzPct val="100000"/>
              <a:buNone/>
              <a:defRPr sz="1800"/>
            </a:lvl6pPr>
            <a:lvl7pPr indent="114300" algn="ctr" marL="0" rtl="0">
              <a:buSzPct val="100000"/>
              <a:buNone/>
              <a:defRPr sz="1800"/>
            </a:lvl7pPr>
            <a:lvl8pPr indent="114300" algn="ctr" marL="0" rtl="0">
              <a:buSzPct val="100000"/>
              <a:buNone/>
              <a:defRPr sz="1800"/>
            </a:lvl8pPr>
            <a:lvl9pPr indent="114300" algn="ctr" marL="0" rtl="0">
              <a:buSzPct val="100000"/>
              <a:buNone/>
              <a:defRPr sz="1800"/>
            </a:lvl9pPr>
          </a:lstStyle>
          <a:p/>
        </p:txBody>
      </p:sp>
      <p:sp>
        <p:nvSpPr>
          <p:cNvPr name="Shape 206" id="206"/>
          <p:cNvSpPr/>
          <p:nvPr/>
        </p:nvSpPr>
        <p:spPr>
          <a:xfrm>
            <a:off y="3486150" x="3175"/>
            <a:ext cy="815975" cx="635000"/>
          </a:xfrm>
          <a:custGeom>
            <a:pathLst>
              <a:path extrusionOk="0" h="514" w="400">
                <a:moveTo>
                  <a:pt y="0" x="2"/>
                </a:moveTo>
                <a:lnTo>
                  <a:pt y="0" x="0"/>
                </a:lnTo>
                <a:lnTo>
                  <a:pt y="514" x="0"/>
                </a:lnTo>
                <a:lnTo>
                  <a:pt y="514" x="400"/>
                </a:lnTo>
                <a:lnTo>
                  <a:pt y="0" x="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207" id="207"/>
          <p:cNvSpPr/>
          <p:nvPr/>
        </p:nvSpPr>
        <p:spPr>
          <a:xfrm>
            <a:off y="4302125" x="3175"/>
            <a:ext cy="812800" cx="635000"/>
          </a:xfrm>
          <a:custGeom>
            <a:pathLst>
              <a:path extrusionOk="0" h="512" w="400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208" id="208"/>
          <p:cNvSpPr/>
          <p:nvPr/>
        </p:nvSpPr>
        <p:spPr>
          <a:xfrm>
            <a:off y="6045200" x="152400"/>
            <a:ext cy="812800" cx="1317625"/>
          </a:xfrm>
          <a:custGeom>
            <a:pathLst>
              <a:path extrusionOk="0" h="512" w="830">
                <a:moveTo>
                  <a:pt y="0" x="398"/>
                </a:move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209" id="209"/>
          <p:cNvSpPr/>
          <p:nvPr/>
        </p:nvSpPr>
        <p:spPr>
          <a:xfrm>
            <a:off y="5232400" x="152400"/>
            <a:ext cy="812800" cx="1317625"/>
          </a:xfrm>
          <a:custGeom>
            <a:pathLst>
              <a:path extrusionOk="0" h="512" w="830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210" id="210"/>
          <p:cNvSpPr/>
          <p:nvPr/>
        </p:nvSpPr>
        <p:spPr>
          <a:xfrm>
            <a:off y="0" x="7415211"/>
            <a:ext cy="816301" cx="1555750"/>
          </a:xfrm>
          <a:custGeom>
            <a:pathLst>
              <a:path extrusionOk="0" h="607" w="980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211" id="211"/>
          <p:cNvSpPr/>
          <p:nvPr/>
        </p:nvSpPr>
        <p:spPr>
          <a:xfrm>
            <a:off y="1746911" x="8397875"/>
            <a:ext cy="813611" cx="746125"/>
          </a:xfrm>
          <a:custGeom>
            <a:pathLst>
              <a:path extrusionOk="0" h="605" w="470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212" id="212"/>
          <p:cNvSpPr/>
          <p:nvPr/>
        </p:nvSpPr>
        <p:spPr>
          <a:xfrm>
            <a:off y="2560524" x="8397875"/>
            <a:ext cy="813611" cx="746125"/>
          </a:xfrm>
          <a:custGeom>
            <a:pathLst>
              <a:path extrusionOk="0" h="605" w="470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27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213" id="213"/>
          <p:cNvSpPr/>
          <p:nvPr/>
        </p:nvSpPr>
        <p:spPr>
          <a:xfrm>
            <a:off y="816300" x="7415211"/>
            <a:ext cy="813611" cx="1555750"/>
          </a:xfrm>
          <a:custGeom>
            <a:pathLst>
              <a:path extrusionOk="0" h="605" w="980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scaled="0" ang="27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spTree>
      <p:nvGrpSpPr>
        <p:cNvPr name="Shape 214" id="214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name="Shape 218" id="21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19" id="219"/>
          <p:cNvSpPr txBox="1"/>
          <p:nvPr>
            <p:ph type="ctrTitle"/>
          </p:nvPr>
        </p:nvSpPr>
        <p:spPr>
          <a:xfrm>
            <a:off y="2111123" x="685800"/>
            <a:ext cy="1546474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304800" algn="ctr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48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220" id="220"/>
          <p:cNvSpPr txBox="1"/>
          <p:nvPr>
            <p:ph type="subTitle" idx="1"/>
          </p:nvPr>
        </p:nvSpPr>
        <p:spPr>
          <a:xfrm>
            <a:off y="3786737" x="685800"/>
            <a:ext cy="1046317" cx="777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90500" algn="ctr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i="0" baseline="0" strike="noStrike" sz="3000" b="0" cap="none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x">
    <p:spTree>
      <p:nvGrpSpPr>
        <p:cNvPr name="Shape 17" id="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8" id="18"/>
          <p:cNvSpPr/>
          <p:nvPr/>
        </p:nvSpPr>
        <p:spPr>
          <a:xfrm>
            <a:off y="-1438" x="0"/>
            <a:ext cy="15254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grpSp>
        <p:nvGrpSpPr>
          <p:cNvPr name="Shape 19" id="19"/>
          <p:cNvGrpSpPr/>
          <p:nvPr/>
        </p:nvGrpSpPr>
        <p:grpSpPr>
          <a:xfrm>
            <a:off y="-1438" x="0"/>
            <a:ext cy="6859503" cx="649180"/>
            <a:chOff y="-1438" x="0"/>
            <a:chExt cy="6859503" cx="649180"/>
          </a:xfrm>
        </p:grpSpPr>
        <p:sp>
          <p:nvSpPr>
            <p:cNvPr name="Shape 20" id="20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21" id="21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grpSp>
        <p:nvGrpSpPr>
          <p:cNvPr name="Shape 22" id="22"/>
          <p:cNvGrpSpPr/>
          <p:nvPr/>
        </p:nvGrpSpPr>
        <p:grpSpPr>
          <a:xfrm flipH="1">
            <a:off y="0" x="8494493"/>
            <a:ext cy="6859503" cx="649180"/>
            <a:chOff y="-1438" x="0"/>
            <a:chExt cy="6859503" cx="649180"/>
          </a:xfrm>
        </p:grpSpPr>
        <p:sp>
          <p:nvSpPr>
            <p:cNvPr name="Shape 23" id="2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24" id="2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sp>
        <p:nvSpPr>
          <p:cNvPr name="Shape 25" id="25"/>
          <p:cNvSpPr/>
          <p:nvPr/>
        </p:nvSpPr>
        <p:spPr>
          <a:xfrm>
            <a:off y="6324600" x="0"/>
            <a:ext cy="5348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26" id="26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name="Shape 27" id="27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x">
    <p:spTree>
      <p:nvGrpSpPr>
        <p:cNvPr name="Shape 221" id="22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22" id="222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223" id="223"/>
          <p:cNvSpPr txBox="1"/>
          <p:nvPr>
            <p:ph type="body" idx="1"/>
          </p:nvPr>
        </p:nvSpPr>
        <p:spPr>
          <a:xfrm>
            <a:off y="1600200" x="457200"/>
            <a:ext cy="4967574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indent="-285750" marL="742950" rtl="0">
              <a:defRPr/>
            </a:lvl2pPr>
            <a:lvl3pPr indent="-228600" marL="1143000" rtl="0">
              <a:defRPr/>
            </a:lvl3pPr>
            <a:lvl4pPr indent="-228600" marL="16002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woColTx">
    <p:spTree>
      <p:nvGrpSpPr>
        <p:cNvPr name="Shape 224" id="22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25" id="22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226" id="226"/>
          <p:cNvSpPr txBox="1"/>
          <p:nvPr>
            <p:ph type="body" idx="1"/>
          </p:nvPr>
        </p:nvSpPr>
        <p:spPr>
          <a:xfrm>
            <a:off y="1600200" x="457200"/>
            <a:ext cy="4967574" cx="3994525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  <p:sp>
        <p:nvSpPr>
          <p:cNvPr name="Shape 227" id="227"/>
          <p:cNvSpPr txBox="1"/>
          <p:nvPr>
            <p:ph type="body" idx="2"/>
          </p:nvPr>
        </p:nvSpPr>
        <p:spPr>
          <a:xfrm>
            <a:off y="1600200" x="4692273"/>
            <a:ext cy="4967574" cx="3994525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Only">
    <p:spTree>
      <p:nvGrpSpPr>
        <p:cNvPr name="Shape 228" id="2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29" id="229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name="Shape 230" id="23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31" id="231"/>
          <p:cNvSpPr txBox="1"/>
          <p:nvPr>
            <p:ph type="body" idx="1"/>
          </p:nvPr>
        </p:nvSpPr>
        <p:spPr>
          <a:xfrm>
            <a:off y="5875078" x="457200"/>
            <a:ext cy="692693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indent="-285750" algn="ctr" marL="28575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spTree>
      <p:nvGrpSpPr>
        <p:cNvPr name="Shape 232" id="232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woColTx">
    <p:spTree>
      <p:nvGrpSpPr>
        <p:cNvPr name="Shape 28" id="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9" id="29"/>
          <p:cNvSpPr/>
          <p:nvPr/>
        </p:nvSpPr>
        <p:spPr>
          <a:xfrm>
            <a:off y="-1438" x="0"/>
            <a:ext cy="15254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grpSp>
        <p:nvGrpSpPr>
          <p:cNvPr name="Shape 30" id="30"/>
          <p:cNvGrpSpPr/>
          <p:nvPr/>
        </p:nvGrpSpPr>
        <p:grpSpPr>
          <a:xfrm>
            <a:off y="-1438" x="0"/>
            <a:ext cy="6859503" cx="649180"/>
            <a:chOff y="-1438" x="0"/>
            <a:chExt cy="6859503" cx="649180"/>
          </a:xfrm>
        </p:grpSpPr>
        <p:sp>
          <p:nvSpPr>
            <p:cNvPr name="Shape 31" id="31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32" id="32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grpSp>
        <p:nvGrpSpPr>
          <p:cNvPr name="Shape 33" id="33"/>
          <p:cNvGrpSpPr/>
          <p:nvPr/>
        </p:nvGrpSpPr>
        <p:grpSpPr>
          <a:xfrm flipH="1">
            <a:off y="0" x="8494493"/>
            <a:ext cy="6859503" cx="649180"/>
            <a:chOff y="-1438" x="0"/>
            <a:chExt cy="6859503" cx="649180"/>
          </a:xfrm>
        </p:grpSpPr>
        <p:sp>
          <p:nvSpPr>
            <p:cNvPr name="Shape 34" id="34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35" id="35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sp>
        <p:nvSpPr>
          <p:cNvPr name="Shape 36" id="36"/>
          <p:cNvSpPr/>
          <p:nvPr/>
        </p:nvSpPr>
        <p:spPr>
          <a:xfrm>
            <a:off y="6324600" x="0"/>
            <a:ext cy="5348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37" id="37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name="Shape 38" id="38"/>
          <p:cNvSpPr txBox="1"/>
          <p:nvPr>
            <p:ph type="body" idx="1"/>
          </p:nvPr>
        </p:nvSpPr>
        <p:spPr>
          <a:xfrm>
            <a:off y="1600200" x="457200"/>
            <a:ext cy="4967700" cx="39945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  <p:sp>
        <p:nvSpPr>
          <p:cNvPr name="Shape 39" id="39"/>
          <p:cNvSpPr txBox="1"/>
          <p:nvPr>
            <p:ph type="body" idx="2"/>
          </p:nvPr>
        </p:nvSpPr>
        <p:spPr>
          <a:xfrm>
            <a:off y="1600200" x="4692273"/>
            <a:ext cy="4967700" cx="39945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Only">
    <p:spTree>
      <p:nvGrpSpPr>
        <p:cNvPr name="Shape 40" id="4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41" id="41"/>
          <p:cNvSpPr/>
          <p:nvPr/>
        </p:nvSpPr>
        <p:spPr>
          <a:xfrm>
            <a:off y="-1438" x="0"/>
            <a:ext cy="15254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grpSp>
        <p:nvGrpSpPr>
          <p:cNvPr name="Shape 42" id="42"/>
          <p:cNvGrpSpPr/>
          <p:nvPr/>
        </p:nvGrpSpPr>
        <p:grpSpPr>
          <a:xfrm>
            <a:off y="-1438" x="0"/>
            <a:ext cy="6859503" cx="649180"/>
            <a:chOff y="-1438" x="0"/>
            <a:chExt cy="6859503" cx="649180"/>
          </a:xfrm>
        </p:grpSpPr>
        <p:sp>
          <p:nvSpPr>
            <p:cNvPr name="Shape 43" id="4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44" id="4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grpSp>
        <p:nvGrpSpPr>
          <p:cNvPr name="Shape 45" id="45"/>
          <p:cNvGrpSpPr/>
          <p:nvPr/>
        </p:nvGrpSpPr>
        <p:grpSpPr>
          <a:xfrm flipH="1">
            <a:off y="0" x="8494493"/>
            <a:ext cy="6859503" cx="649180"/>
            <a:chOff y="-1438" x="0"/>
            <a:chExt cy="6859503" cx="649180"/>
          </a:xfrm>
        </p:grpSpPr>
        <p:sp>
          <p:nvSpPr>
            <p:cNvPr name="Shape 46" id="4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47" id="4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sp>
        <p:nvSpPr>
          <p:cNvPr name="Shape 48" id="48"/>
          <p:cNvSpPr/>
          <p:nvPr/>
        </p:nvSpPr>
        <p:spPr>
          <a:xfrm>
            <a:off y="6324600" x="0"/>
            <a:ext cy="5348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49" id="49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name="Shape 50" id="5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1" id="51"/>
          <p:cNvSpPr/>
          <p:nvPr/>
        </p:nvSpPr>
        <p:spPr>
          <a:xfrm>
            <a:off y="-1438" x="0"/>
            <a:ext cy="15254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grpSp>
        <p:nvGrpSpPr>
          <p:cNvPr name="Shape 52" id="52"/>
          <p:cNvGrpSpPr/>
          <p:nvPr/>
        </p:nvGrpSpPr>
        <p:grpSpPr>
          <a:xfrm>
            <a:off y="-1438" x="0"/>
            <a:ext cy="6859503" cx="649180"/>
            <a:chOff y="-1438" x="0"/>
            <a:chExt cy="6859503" cx="649180"/>
          </a:xfrm>
        </p:grpSpPr>
        <p:sp>
          <p:nvSpPr>
            <p:cNvPr name="Shape 53" id="5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54" id="5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grpSp>
        <p:nvGrpSpPr>
          <p:cNvPr name="Shape 55" id="55"/>
          <p:cNvGrpSpPr/>
          <p:nvPr/>
        </p:nvGrpSpPr>
        <p:grpSpPr>
          <a:xfrm flipH="1">
            <a:off y="0" x="8494493"/>
            <a:ext cy="6859503" cx="649180"/>
            <a:chOff y="-1438" x="0"/>
            <a:chExt cy="6859503" cx="649180"/>
          </a:xfrm>
        </p:grpSpPr>
        <p:sp>
          <p:nvSpPr>
            <p:cNvPr name="Shape 56" id="5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57" id="5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sp>
        <p:nvSpPr>
          <p:cNvPr name="Shape 58" id="58"/>
          <p:cNvSpPr/>
          <p:nvPr/>
        </p:nvSpPr>
        <p:spPr>
          <a:xfrm>
            <a:off y="6324600" x="0"/>
            <a:ext cy="5348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59" id="59"/>
          <p:cNvSpPr txBox="1"/>
          <p:nvPr>
            <p:ph type="body" idx="1"/>
          </p:nvPr>
        </p:nvSpPr>
        <p:spPr>
          <a:xfrm>
            <a:off y="5875078" x="457200"/>
            <a:ext cy="6927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1800">
                <a:solidFill>
                  <a:schemeClr val="lt2"/>
                </a:solidFill>
              </a:defRPr>
            </a:lvl1pPr>
            <a:lvl2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1800">
                <a:solidFill>
                  <a:schemeClr val="lt2"/>
                </a:solidFill>
              </a:defRPr>
            </a:lvl2pPr>
            <a:lvl3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1800">
                <a:solidFill>
                  <a:schemeClr val="lt2"/>
                </a:solidFill>
              </a:defRPr>
            </a:lvl3pPr>
            <a:lvl4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1800">
                <a:solidFill>
                  <a:schemeClr val="lt2"/>
                </a:solidFill>
              </a:defRPr>
            </a:lvl4pPr>
            <a:lvl5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1800">
                <a:solidFill>
                  <a:schemeClr val="lt2"/>
                </a:solidFill>
              </a:defRPr>
            </a:lvl5pPr>
            <a:lvl6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1800">
                <a:solidFill>
                  <a:schemeClr val="lt2"/>
                </a:solidFill>
              </a:defRPr>
            </a:lvl6pPr>
            <a:lvl7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1800">
                <a:solidFill>
                  <a:schemeClr val="lt2"/>
                </a:solidFill>
              </a:defRPr>
            </a:lvl7pPr>
            <a:lvl8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1800">
                <a:solidFill>
                  <a:schemeClr val="lt2"/>
                </a:solidFill>
              </a:defRPr>
            </a:lvl8pPr>
            <a:lvl9pPr indent="-285750" algn="ctr" marL="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1800"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spTree>
      <p:nvGrpSpPr>
        <p:cNvPr name="Shape 60" id="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61" id="61"/>
          <p:cNvSpPr/>
          <p:nvPr/>
        </p:nvSpPr>
        <p:spPr>
          <a:xfrm>
            <a:off y="-1438" x="0"/>
            <a:ext cy="15254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grpSp>
        <p:nvGrpSpPr>
          <p:cNvPr name="Shape 62" id="62"/>
          <p:cNvGrpSpPr/>
          <p:nvPr/>
        </p:nvGrpSpPr>
        <p:grpSpPr>
          <a:xfrm>
            <a:off y="-1438" x="0"/>
            <a:ext cy="6859503" cx="649180"/>
            <a:chOff y="-1438" x="0"/>
            <a:chExt cy="6859503" cx="649180"/>
          </a:xfrm>
        </p:grpSpPr>
        <p:sp>
          <p:nvSpPr>
            <p:cNvPr name="Shape 63" id="6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64" id="6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grpSp>
        <p:nvGrpSpPr>
          <p:cNvPr name="Shape 65" id="65"/>
          <p:cNvGrpSpPr/>
          <p:nvPr/>
        </p:nvGrpSpPr>
        <p:grpSpPr>
          <a:xfrm flipH="1">
            <a:off y="0" x="8494493"/>
            <a:ext cy="6859503" cx="649180"/>
            <a:chOff y="-1438" x="0"/>
            <a:chExt cy="6859503" cx="649180"/>
          </a:xfrm>
        </p:grpSpPr>
        <p:sp>
          <p:nvSpPr>
            <p:cNvPr name="Shape 66" id="6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67" id="6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extrusionOk="0" h="6875253" w="500332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sp>
        <p:nvSpPr>
          <p:cNvPr name="Shape 68" id="68"/>
          <p:cNvSpPr/>
          <p:nvPr/>
        </p:nvSpPr>
        <p:spPr>
          <a:xfrm>
            <a:off y="6324600" x="0"/>
            <a:ext cy="5348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name="Shape 112" id="11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13" id="113"/>
          <p:cNvSpPr/>
          <p:nvPr/>
        </p:nvSpPr>
        <p:spPr>
          <a:xfrm>
            <a:off y="0" x="0"/>
            <a:ext cy="4964100" cx="9144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114" id="114"/>
          <p:cNvSpPr txBox="1"/>
          <p:nvPr>
            <p:ph type="ctrTitle"/>
          </p:nvPr>
        </p:nvSpPr>
        <p:spPr>
          <a:xfrm>
            <a:off y="1911984" x="391160"/>
            <a:ext cy="561899" cx="8351399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ctr" anchorCtr="0" rIns="91425"/>
          <a:lstStyle>
            <a:lvl1pPr indent="2286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i="0" baseline="0" strike="noStrike" sz="3600" b="0" cap="none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2286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i="0" baseline="0" strike="noStrike" sz="3600" b="0" cap="none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2286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i="0" baseline="0" strike="noStrike" sz="3600" b="0" cap="none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2286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i="0" baseline="0" strike="noStrike" sz="3600" b="0" cap="none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2286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i="0" baseline="0" strike="noStrike" sz="3600" b="0" cap="none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2286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i="0" baseline="0" strike="noStrike" sz="3600" b="0" cap="none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2286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i="0" baseline="0" strike="noStrike" sz="3600" b="0" cap="none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2286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i="0" baseline="0" strike="noStrike" sz="3600" b="0" cap="none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2286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i="0" baseline="0" strike="noStrike" sz="3600" b="0" cap="none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name="Shape 115" id="115"/>
          <p:cNvSpPr txBox="1"/>
          <p:nvPr>
            <p:ph type="subTitle" idx="1"/>
          </p:nvPr>
        </p:nvSpPr>
        <p:spPr>
          <a:xfrm>
            <a:off y="2643248" x="403761"/>
            <a:ext cy="456299" cx="83424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ctr" anchorCtr="0" rIns="91425"/>
          <a:lstStyle>
            <a:lvl1pPr indent="1524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i="1" baseline="0" strike="noStrike" sz="2400" b="0" cap="none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1524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i="1" baseline="0" strike="noStrike" sz="2400" b="0" cap="none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1524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i="1" baseline="0" strike="noStrike" sz="2400" b="0" cap="none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1524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i="1" baseline="0" strike="noStrike" sz="2400" b="0" cap="none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1524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i="1" baseline="0" strike="noStrike" sz="2400" b="0" cap="none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1524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i="1" baseline="0" strike="noStrike" sz="2400" b="0" cap="none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1524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i="1" baseline="0" strike="noStrike" sz="2400" b="0" cap="none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1524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i="1" baseline="0" strike="noStrike" sz="2400" b="0" cap="none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152400" algn="ctr" marL="0" rt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i="1" baseline="0" strike="noStrike" sz="2400" b="0" cap="none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cxnSp>
        <p:nvCxnSpPr>
          <p:cNvPr name="Shape 116" id="116"/>
          <p:cNvCxnSpPr/>
          <p:nvPr/>
        </p:nvCxnSpPr>
        <p:spPr>
          <a:xfrm>
            <a:off y="2550225" x="2258800"/>
            <a:ext cy="14400" cx="4621799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len="med" type="none" w="med"/>
            <a:tailEnd len="med" type="none" w="med"/>
          </a:ln>
        </p:spPr>
      </p:cxnSp>
      <p:sp>
        <p:nvSpPr>
          <p:cNvPr name="Shape 117" id="117"/>
          <p:cNvSpPr/>
          <p:nvPr/>
        </p:nvSpPr>
        <p:spPr>
          <a:xfrm>
            <a:off y="4040396" x="0"/>
            <a:ext cy="1058821" cx="9143999"/>
          </a:xfrm>
          <a:custGeom>
            <a:pathLst>
              <a:path extrusionOk="0" h="1440573" w="9144000">
                <a:moveTo>
                  <a:pt y="1" x="8881"/>
                </a:moveTo>
                <a:lnTo>
                  <a:pt y="44075" x="9126239"/>
                </a:lnTo>
                <a:lnTo>
                  <a:pt y="1303180" x="9144000"/>
                </a:lnTo>
                <a:lnTo>
                  <a:pt y="1440573" x="8922142"/>
                </a:lnTo>
                <a:lnTo>
                  <a:pt y="1291790" x="8672386"/>
                </a:lnTo>
                <a:lnTo>
                  <a:pt y="1414005" x="8449199"/>
                </a:lnTo>
                <a:lnTo>
                  <a:pt y="1302417" x="8210071"/>
                </a:lnTo>
                <a:lnTo>
                  <a:pt y="1408691" x="7976257"/>
                </a:lnTo>
                <a:lnTo>
                  <a:pt y="1286476" x="7737129"/>
                </a:lnTo>
                <a:lnTo>
                  <a:pt y="1414005" x="7503314"/>
                </a:lnTo>
                <a:lnTo>
                  <a:pt y="1291790" x="7269500"/>
                </a:lnTo>
                <a:lnTo>
                  <a:pt y="1414005" x="7030372"/>
                </a:lnTo>
                <a:lnTo>
                  <a:pt y="1281162" x="6796557"/>
                </a:lnTo>
                <a:lnTo>
                  <a:pt y="1414005" x="6568057"/>
                </a:lnTo>
                <a:lnTo>
                  <a:pt y="1281163" x="6334243"/>
                </a:lnTo>
                <a:lnTo>
                  <a:pt y="1419319" x="6100428"/>
                </a:lnTo>
                <a:lnTo>
                  <a:pt y="1281163" x="5866614"/>
                </a:lnTo>
                <a:lnTo>
                  <a:pt y="1424632" x="5632800"/>
                </a:lnTo>
                <a:lnTo>
                  <a:pt y="1286476" x="5388357"/>
                </a:lnTo>
                <a:lnTo>
                  <a:pt y="1424632" x="5154543"/>
                </a:lnTo>
                <a:lnTo>
                  <a:pt y="1297104" x="4920729"/>
                </a:lnTo>
                <a:lnTo>
                  <a:pt y="1429946" x="4686914"/>
                </a:lnTo>
                <a:lnTo>
                  <a:pt y="1291790" x="4447786"/>
                </a:lnTo>
                <a:lnTo>
                  <a:pt y="1435260" x="4219286"/>
                </a:lnTo>
                <a:lnTo>
                  <a:pt y="1281163" x="3980157"/>
                </a:lnTo>
                <a:lnTo>
                  <a:pt y="1429946" x="3746343"/>
                </a:lnTo>
                <a:lnTo>
                  <a:pt y="1291790" x="3512529"/>
                </a:lnTo>
                <a:lnTo>
                  <a:pt y="1429946" x="3284028"/>
                </a:lnTo>
                <a:lnTo>
                  <a:pt y="1297104" x="3044900"/>
                </a:lnTo>
                <a:lnTo>
                  <a:pt y="1429946" x="2805772"/>
                </a:lnTo>
                <a:lnTo>
                  <a:pt y="1297104" x="2571958"/>
                </a:lnTo>
                <a:lnTo>
                  <a:pt y="1429946" x="2343457"/>
                </a:lnTo>
                <a:lnTo>
                  <a:pt y="1291790" x="2104329"/>
                </a:lnTo>
                <a:lnTo>
                  <a:pt y="1435260" x="1865201"/>
                </a:lnTo>
                <a:lnTo>
                  <a:pt y="1281163" x="1631386"/>
                </a:lnTo>
                <a:lnTo>
                  <a:pt y="1435260" x="1402886"/>
                </a:lnTo>
                <a:lnTo>
                  <a:pt y="1291790" x="1163758"/>
                </a:lnTo>
                <a:lnTo>
                  <a:pt y="1435260" x="935257"/>
                </a:lnTo>
                <a:lnTo>
                  <a:pt y="1291790" x="696129"/>
                </a:lnTo>
                <a:lnTo>
                  <a:pt y="1429946" x="457001"/>
                </a:lnTo>
                <a:lnTo>
                  <a:pt y="1291790" x="217872"/>
                </a:lnTo>
                <a:lnTo>
                  <a:pt y="1435260" x="0"/>
                </a:lnTo>
                <a:cubicBezTo>
                  <a:pt y="956840" x="2960"/>
                  <a:pt y="478421" x="5921"/>
                  <a:pt y="1" x="888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x">
    <p:spTree>
      <p:nvGrpSpPr>
        <p:cNvPr name="Shape 118" id="11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19" id="119"/>
          <p:cNvSpPr/>
          <p:nvPr/>
        </p:nvSpPr>
        <p:spPr>
          <a:xfrm>
            <a:off y="0" x="0"/>
            <a:ext cy="1249799" cx="9144000"/>
          </a:xfrm>
          <a:prstGeom prst="rect">
            <a:avLst/>
          </a:prstGeom>
          <a:solidFill>
            <a:srgbClr val="0C0C0C"/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120" id="120"/>
          <p:cNvSpPr/>
          <p:nvPr/>
        </p:nvSpPr>
        <p:spPr>
          <a:xfrm>
            <a:off y="301687" x="0"/>
            <a:ext cy="1058821" cx="9143999"/>
          </a:xfrm>
          <a:custGeom>
            <a:pathLst>
              <a:path extrusionOk="0" h="1440573" w="9144000">
                <a:moveTo>
                  <a:pt y="1" x="8881"/>
                </a:moveTo>
                <a:lnTo>
                  <a:pt y="44075" x="9126239"/>
                </a:lnTo>
                <a:lnTo>
                  <a:pt y="1303180" x="9144000"/>
                </a:lnTo>
                <a:lnTo>
                  <a:pt y="1440573" x="8922142"/>
                </a:lnTo>
                <a:lnTo>
                  <a:pt y="1291790" x="8672386"/>
                </a:lnTo>
                <a:lnTo>
                  <a:pt y="1414005" x="8449199"/>
                </a:lnTo>
                <a:lnTo>
                  <a:pt y="1302417" x="8210071"/>
                </a:lnTo>
                <a:lnTo>
                  <a:pt y="1408691" x="7976257"/>
                </a:lnTo>
                <a:lnTo>
                  <a:pt y="1286476" x="7737129"/>
                </a:lnTo>
                <a:lnTo>
                  <a:pt y="1414005" x="7503314"/>
                </a:lnTo>
                <a:lnTo>
                  <a:pt y="1291790" x="7269500"/>
                </a:lnTo>
                <a:lnTo>
                  <a:pt y="1414005" x="7030372"/>
                </a:lnTo>
                <a:lnTo>
                  <a:pt y="1281162" x="6796557"/>
                </a:lnTo>
                <a:lnTo>
                  <a:pt y="1414005" x="6568057"/>
                </a:lnTo>
                <a:lnTo>
                  <a:pt y="1281163" x="6334243"/>
                </a:lnTo>
                <a:lnTo>
                  <a:pt y="1419319" x="6100428"/>
                </a:lnTo>
                <a:lnTo>
                  <a:pt y="1281163" x="5866614"/>
                </a:lnTo>
                <a:lnTo>
                  <a:pt y="1424632" x="5632800"/>
                </a:lnTo>
                <a:lnTo>
                  <a:pt y="1286476" x="5388357"/>
                </a:lnTo>
                <a:lnTo>
                  <a:pt y="1424632" x="5154543"/>
                </a:lnTo>
                <a:lnTo>
                  <a:pt y="1297104" x="4920729"/>
                </a:lnTo>
                <a:lnTo>
                  <a:pt y="1429946" x="4686914"/>
                </a:lnTo>
                <a:lnTo>
                  <a:pt y="1291790" x="4447786"/>
                </a:lnTo>
                <a:lnTo>
                  <a:pt y="1435260" x="4219286"/>
                </a:lnTo>
                <a:lnTo>
                  <a:pt y="1281163" x="3980157"/>
                </a:lnTo>
                <a:lnTo>
                  <a:pt y="1429946" x="3746343"/>
                </a:lnTo>
                <a:lnTo>
                  <a:pt y="1291790" x="3512529"/>
                </a:lnTo>
                <a:lnTo>
                  <a:pt y="1429946" x="3284028"/>
                </a:lnTo>
                <a:lnTo>
                  <a:pt y="1297104" x="3044900"/>
                </a:lnTo>
                <a:lnTo>
                  <a:pt y="1429946" x="2805772"/>
                </a:lnTo>
                <a:lnTo>
                  <a:pt y="1297104" x="2571958"/>
                </a:lnTo>
                <a:lnTo>
                  <a:pt y="1429946" x="2343457"/>
                </a:lnTo>
                <a:lnTo>
                  <a:pt y="1291790" x="2104329"/>
                </a:lnTo>
                <a:lnTo>
                  <a:pt y="1435260" x="1865201"/>
                </a:lnTo>
                <a:lnTo>
                  <a:pt y="1281163" x="1631386"/>
                </a:lnTo>
                <a:lnTo>
                  <a:pt y="1435260" x="1402886"/>
                </a:lnTo>
                <a:lnTo>
                  <a:pt y="1291790" x="1163758"/>
                </a:lnTo>
                <a:lnTo>
                  <a:pt y="1435260" x="935257"/>
                </a:lnTo>
                <a:lnTo>
                  <a:pt y="1291790" x="696129"/>
                </a:lnTo>
                <a:lnTo>
                  <a:pt y="1429946" x="457001"/>
                </a:lnTo>
                <a:lnTo>
                  <a:pt y="1291790" x="217872"/>
                </a:lnTo>
                <a:lnTo>
                  <a:pt y="1435260" x="0"/>
                </a:lnTo>
                <a:cubicBezTo>
                  <a:pt y="956840" x="2960"/>
                  <a:pt y="478421" x="5921"/>
                  <a:pt y="1" x="888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cxnSp>
        <p:nvCxnSpPr>
          <p:cNvPr name="Shape 121" id="121"/>
          <p:cNvCxnSpPr/>
          <p:nvPr/>
        </p:nvCxnSpPr>
        <p:spPr>
          <a:xfrm rot="10800000" flipH="1">
            <a:off y="1045040" x="2258963"/>
            <a:ext cy="9300" cx="4602300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len="med" type="none" w="med"/>
            <a:tailEnd len="med" type="none" w="med"/>
          </a:ln>
        </p:spPr>
      </p:cxnSp>
      <p:sp>
        <p:nvSpPr>
          <p:cNvPr name="Shape 122" id="122"/>
          <p:cNvSpPr txBox="1"/>
          <p:nvPr>
            <p:ph type="body" idx="1"/>
          </p:nvPr>
        </p:nvSpPr>
        <p:spPr>
          <a:xfrm>
            <a:off y="1600200" x="457200"/>
            <a:ext cy="4840199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buNone/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rtl="0">
              <a:buNone/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rtl="0">
              <a:buNone/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rtl="0">
              <a:buNone/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rtl="0">
              <a:buNone/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rtl="0">
              <a:buNone/>
              <a:defRPr/>
            </a:lvl6pPr>
            <a:lvl7pPr rtl="0">
              <a:buNone/>
              <a:defRPr/>
            </a:lvl7pPr>
            <a:lvl8pPr rtl="0">
              <a:buNone/>
              <a:defRPr/>
            </a:lvl8pPr>
            <a:lvl9pPr rtl="0">
              <a:buNone/>
              <a:defRPr/>
            </a:lvl9pPr>
          </a:lstStyle>
          <a:p/>
        </p:txBody>
      </p:sp>
      <p:sp>
        <p:nvSpPr>
          <p:cNvPr name="Shape 123" id="123"/>
          <p:cNvSpPr txBox="1"/>
          <p:nvPr>
            <p:ph type="title"/>
          </p:nvPr>
        </p:nvSpPr>
        <p:spPr>
          <a:xfrm>
            <a:off y="17761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ctr" anchorCtr="0" rIns="91425"/>
          <a:lstStyle>
            <a:lvl1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1pPr>
            <a:lvl2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2pPr>
            <a:lvl3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3pPr>
            <a:lvl4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4pPr>
            <a:lvl5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5pPr>
            <a:lvl6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6pPr>
            <a:lvl7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7pPr>
            <a:lvl8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8pPr>
            <a:lvl9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woColTx">
    <p:spTree>
      <p:nvGrpSpPr>
        <p:cNvPr name="Shape 124" id="12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25" id="125"/>
          <p:cNvSpPr/>
          <p:nvPr/>
        </p:nvSpPr>
        <p:spPr>
          <a:xfrm>
            <a:off y="0" x="0"/>
            <a:ext cy="6278399" cx="44567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sp>
        <p:nvSpPr>
          <p:cNvPr name="Shape 126" id="126"/>
          <p:cNvSpPr/>
          <p:nvPr/>
        </p:nvSpPr>
        <p:spPr>
          <a:xfrm flipH="1">
            <a:off y="5013041" x="3434"/>
            <a:ext cy="1374347" cx="4453249"/>
          </a:xfrm>
          <a:custGeom>
            <a:pathLst>
              <a:path extrusionOk="0" h="1869860" w="4453250">
                <a:moveTo>
                  <a:pt y="1726390" x="4447791"/>
                </a:moveTo>
                <a:lnTo>
                  <a:pt y="1869860" x="4219291"/>
                </a:lnTo>
                <a:lnTo>
                  <a:pt y="1715763" x="3980162"/>
                </a:lnTo>
                <a:lnTo>
                  <a:pt y="1864546" x="3746348"/>
                </a:lnTo>
                <a:lnTo>
                  <a:pt y="1726390" x="3512534"/>
                </a:lnTo>
                <a:lnTo>
                  <a:pt y="1864546" x="3284033"/>
                </a:lnTo>
                <a:lnTo>
                  <a:pt y="1731704" x="3044905"/>
                </a:lnTo>
                <a:lnTo>
                  <a:pt y="1864546" x="2805777"/>
                </a:lnTo>
                <a:lnTo>
                  <a:pt y="1731704" x="2571963"/>
                </a:lnTo>
                <a:lnTo>
                  <a:pt y="1864546" x="2343462"/>
                </a:lnTo>
                <a:lnTo>
                  <a:pt y="1726390" x="2104334"/>
                </a:lnTo>
                <a:lnTo>
                  <a:pt y="1869860" x="1865206"/>
                </a:lnTo>
                <a:lnTo>
                  <a:pt y="1715763" x="1631391"/>
                </a:lnTo>
                <a:lnTo>
                  <a:pt y="1869860" x="1402891"/>
                </a:lnTo>
                <a:lnTo>
                  <a:pt y="1726390" x="1163763"/>
                </a:lnTo>
                <a:lnTo>
                  <a:pt y="1869860" x="935262"/>
                </a:lnTo>
                <a:lnTo>
                  <a:pt y="1726390" x="696134"/>
                </a:lnTo>
                <a:lnTo>
                  <a:pt y="1864546" x="457006"/>
                </a:lnTo>
                <a:lnTo>
                  <a:pt y="1726390" x="217877"/>
                </a:lnTo>
                <a:lnTo>
                  <a:pt y="1869860" x="5"/>
                </a:lnTo>
                <a:cubicBezTo>
                  <a:pt y="1246574" x="3"/>
                  <a:pt y="623287" x="2"/>
                  <a:pt y="1" x="0"/>
                </a:cubicBezTo>
                <a:lnTo>
                  <a:pt y="0" x="4453250"/>
                </a:lnTo>
              </a:path>
            </a:pathLst>
          </a:custGeom>
          <a:solidFill>
            <a:schemeClr val="dk2"/>
          </a:solidFill>
          <a:ln>
            <a:noFill/>
          </a:ln>
        </p:spPr>
        <p:txBody>
          <a:bodyPr bIns="45700" tIns="45700" lIns="91425" anchor="ctr" anchorCtr="0" rIns="91425">
            <a:spAutoFit/>
          </a:bodyPr>
          <a:lstStyle/>
          <a:p/>
        </p:txBody>
      </p:sp>
      <p:cxnSp>
        <p:nvCxnSpPr>
          <p:cNvPr name="Shape 127" id="127"/>
          <p:cNvCxnSpPr/>
          <p:nvPr/>
        </p:nvCxnSpPr>
        <p:spPr>
          <a:xfrm>
            <a:off y="992104" x="409699"/>
            <a:ext cy="0" cx="3660000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len="med" type="none" w="med"/>
            <a:tailEnd len="med" type="none" w="med"/>
          </a:ln>
        </p:spPr>
      </p:cxnSp>
      <p:sp>
        <p:nvSpPr>
          <p:cNvPr name="Shape 128" id="128"/>
          <p:cNvSpPr txBox="1"/>
          <p:nvPr>
            <p:ph type="body" idx="1"/>
          </p:nvPr>
        </p:nvSpPr>
        <p:spPr>
          <a:xfrm>
            <a:off y="1600200" x="457200"/>
            <a:ext cy="4840199" cx="3550799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buNone/>
              <a:defRPr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rtl="0">
              <a:buNone/>
              <a:defRPr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rtl="0">
              <a:buNone/>
              <a:defRPr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rtl="0">
              <a:buNone/>
              <a:defRPr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rtl="0">
              <a:buNone/>
              <a:defRPr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/>
        </p:txBody>
      </p:sp>
      <p:sp>
        <p:nvSpPr>
          <p:cNvPr name="Shape 129" id="129"/>
          <p:cNvSpPr txBox="1"/>
          <p:nvPr>
            <p:ph type="title"/>
          </p:nvPr>
        </p:nvSpPr>
        <p:spPr>
          <a:xfrm>
            <a:off y="17761" x="457200"/>
            <a:ext cy="1143000" cx="3550799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ctr" anchorCtr="0" rIns="91425"/>
          <a:lstStyle>
            <a:lvl1pPr rtl="0">
              <a:buNone/>
              <a:defRPr sz="2400"/>
            </a:lvl1pPr>
            <a:lvl2pPr rtl="0">
              <a:buNone/>
              <a:defRPr sz="2400"/>
            </a:lvl2pPr>
            <a:lvl3pPr rtl="0">
              <a:buNone/>
              <a:defRPr sz="2400"/>
            </a:lvl3pPr>
            <a:lvl4pPr rtl="0">
              <a:buNone/>
              <a:defRPr sz="2400"/>
            </a:lvl4pPr>
            <a:lvl5pPr rtl="0">
              <a:buNone/>
              <a:defRPr sz="2400"/>
            </a:lvl5pPr>
            <a:lvl6pPr rtl="0">
              <a:buNone/>
              <a:defRPr sz="2400"/>
            </a:lvl6pPr>
            <a:lvl7pPr rtl="0">
              <a:buNone/>
              <a:defRPr sz="2400"/>
            </a:lvl7pPr>
            <a:lvl8pPr rtl="0">
              <a:buNone/>
              <a:defRPr sz="2400"/>
            </a:lvl8pPr>
            <a:lvl9pPr rtl="0">
              <a:buNone/>
              <a:defRPr sz="2400"/>
            </a:lvl9pPr>
          </a:lstStyle>
          <a:p/>
        </p:txBody>
      </p:sp>
      <p:sp>
        <p:nvSpPr>
          <p:cNvPr name="Shape 130" id="130"/>
          <p:cNvSpPr txBox="1"/>
          <p:nvPr>
            <p:ph type="body" idx="2"/>
          </p:nvPr>
        </p:nvSpPr>
        <p:spPr>
          <a:xfrm>
            <a:off y="1600200" x="5021123"/>
            <a:ext cy="4840199" cx="3550799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rtl="0">
              <a:buNone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rtl="0">
              <a:buNone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rtl="0">
              <a:buNone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rtl="0">
              <a:buNone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rtl="0">
              <a:buNone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ype="http://schemas.openxmlformats.org/officeDocument/2006/relationships/slideLayout" Id="rId2" Target="../slideLayouts/slideLayout2.xml"/><Relationship Type="http://schemas.openxmlformats.org/officeDocument/2006/relationships/slideLayout" Id="rId1" Target="../slideLayouts/slideLayout1.xml"/><Relationship Type="http://schemas.openxmlformats.org/officeDocument/2006/relationships/slideLayout" Id="rId4" Target="../slideLayouts/slideLayout4.xml"/><Relationship Type="http://schemas.openxmlformats.org/officeDocument/2006/relationships/slideLayout" Id="rId3" Target="../slideLayouts/slideLayout3.xml"/><Relationship Type="http://schemas.openxmlformats.org/officeDocument/2006/relationships/slideLayout" Id="rId6" Target="../slideLayouts/slideLayout6.xml"/><Relationship Type="http://schemas.openxmlformats.org/officeDocument/2006/relationships/slideLayout" Id="rId5" Target="../slideLayouts/slideLayout5.xml"/><Relationship Type="http://schemas.openxmlformats.org/officeDocument/2006/relationships/theme" Id="rId7" Target="../theme/theme1.xml"/></Relationships>
</file>

<file path=ppt/slideMasters/_rels/slideMaster2.xml.rels><?xml version="1.0" encoding="UTF-8" standalone="yes"?><Relationships xmlns="http://schemas.openxmlformats.org/package/2006/relationships"><Relationship Type="http://schemas.openxmlformats.org/officeDocument/2006/relationships/slideLayout" Id="rId2" Target="../slideLayouts/slideLayout8.xml"/><Relationship Type="http://schemas.openxmlformats.org/officeDocument/2006/relationships/slideLayout" Id="rId1" Target="../slideLayouts/slideLayout7.xml"/><Relationship Type="http://schemas.openxmlformats.org/officeDocument/2006/relationships/slideLayout" Id="rId4" Target="../slideLayouts/slideLayout10.xml"/><Relationship Type="http://schemas.openxmlformats.org/officeDocument/2006/relationships/slideLayout" Id="rId3" Target="../slideLayouts/slideLayout9.xml"/><Relationship Type="http://schemas.openxmlformats.org/officeDocument/2006/relationships/slideLayout" Id="rId6" Target="../slideLayouts/slideLayout12.xml"/><Relationship Type="http://schemas.openxmlformats.org/officeDocument/2006/relationships/slideLayout" Id="rId5" Target="../slideLayouts/slideLayout11.xml"/><Relationship Type="http://schemas.openxmlformats.org/officeDocument/2006/relationships/theme" Id="rId7" Target="../theme/theme2.xml"/></Relationships>
</file>

<file path=ppt/slideMasters/_rels/slideMaster3.xml.rels><?xml version="1.0" encoding="UTF-8" standalone="yes"?><Relationships xmlns="http://schemas.openxmlformats.org/package/2006/relationships"><Relationship Type="http://schemas.openxmlformats.org/officeDocument/2006/relationships/slideLayout" Id="rId2" Target="../slideLayouts/slideLayout14.xml"/><Relationship Type="http://schemas.openxmlformats.org/officeDocument/2006/relationships/slideLayout" Id="rId1" Target="../slideLayouts/slideLayout13.xml"/><Relationship Type="http://schemas.openxmlformats.org/officeDocument/2006/relationships/slideLayout" Id="rId4" Target="../slideLayouts/slideLayout16.xml"/><Relationship Type="http://schemas.openxmlformats.org/officeDocument/2006/relationships/slideLayout" Id="rId3" Target="../slideLayouts/slideLayout15.xml"/><Relationship Type="http://schemas.openxmlformats.org/officeDocument/2006/relationships/slideLayout" Id="rId6" Target="../slideLayouts/slideLayout18.xml"/><Relationship Type="http://schemas.openxmlformats.org/officeDocument/2006/relationships/slideLayout" Id="rId5" Target="../slideLayouts/slideLayout17.xml"/><Relationship Type="http://schemas.openxmlformats.org/officeDocument/2006/relationships/theme" Id="rId7" Target="../theme/theme5.xml"/></Relationships>
</file>

<file path=ppt/slideMasters/_rels/slideMaster4.xml.rels><?xml version="1.0" encoding="UTF-8" standalone="yes"?><Relationships xmlns="http://schemas.openxmlformats.org/package/2006/relationships"><Relationship Type="http://schemas.openxmlformats.org/officeDocument/2006/relationships/slideLayout" Id="rId2" Target="../slideLayouts/slideLayout20.xml"/><Relationship Type="http://schemas.openxmlformats.org/officeDocument/2006/relationships/slideLayout" Id="rId1" Target="../slideLayouts/slideLayout19.xml"/><Relationship Type="http://schemas.openxmlformats.org/officeDocument/2006/relationships/slideLayout" Id="rId4" Target="../slideLayouts/slideLayout22.xml"/><Relationship Type="http://schemas.openxmlformats.org/officeDocument/2006/relationships/slideLayout" Id="rId3" Target="../slideLayouts/slideLayout21.xml"/><Relationship Type="http://schemas.openxmlformats.org/officeDocument/2006/relationships/slideLayout" Id="rId6" Target="../slideLayouts/slideLayout24.xml"/><Relationship Type="http://schemas.openxmlformats.org/officeDocument/2006/relationships/slideLayout" Id="rId5" Target="../slideLayouts/slideLayout23.xml"/><Relationship Type="http://schemas.openxmlformats.org/officeDocument/2006/relationships/theme" Id="rId7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chemeClr val="dk2"/>
            </a:gs>
            <a:gs pos="100000">
              <a:schemeClr val="dk1"/>
            </a:gs>
          </a:gsLst>
          <a:path path="circle">
            <a:fillToRect r="50%" l="50%" b="50%" t="50%"/>
          </a:path>
          <a:tileRect/>
        </a:gradFill>
      </p:bgPr>
    </p:bg>
    <p:spTree>
      <p:nvGrpSpPr>
        <p:cNvPr name="Shape 4" id="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5" id="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228600" algn="l" marL="0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i="0" baseline="0" strike="noStrike" sz="3600" b="1" cap="none" u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name="Shape 6" id="6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342900" algn="l" marL="342900" rtl="0">
              <a:spcBef>
                <a:spcPts val="600"/>
              </a:spcBef>
              <a:buClr>
                <a:schemeClr val="lt1"/>
              </a:buClr>
              <a:buSzPct val="166666"/>
              <a:buFont typeface="Arial"/>
              <a:buChar char="•"/>
              <a:defRPr i="0" baseline="0" strike="noStrike" sz="30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285750" algn="l" marL="742950" rtl="0">
              <a:spcBef>
                <a:spcPts val="480"/>
              </a:spcBef>
              <a:buClr>
                <a:schemeClr val="lt1"/>
              </a:buClr>
              <a:buSzPct val="100000"/>
              <a:buFont typeface="Courier New"/>
              <a:buChar char="o"/>
              <a:defRPr i="0" baseline="0" strike="noStrike" sz="24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28600" algn="l" marL="1143000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i="0" baseline="0" strike="noStrike" sz="24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28600" algn="l" marL="1600200" rtl="0">
              <a:spcBef>
                <a:spcPts val="360"/>
              </a:spcBef>
              <a:buClr>
                <a:schemeClr val="lt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28600" algn="l" marL="2057400" rtl="0">
              <a:spcBef>
                <a:spcPts val="360"/>
              </a:spcBef>
              <a:buClr>
                <a:schemeClr val="lt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28600" algn="l" marL="2514600" rtl="0">
              <a:spcBef>
                <a:spcPts val="360"/>
              </a:spcBef>
              <a:buClr>
                <a:schemeClr val="lt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28600" algn="l" marL="2971800" rtl="0">
              <a:spcBef>
                <a:spcPts val="360"/>
              </a:spcBef>
              <a:buClr>
                <a:schemeClr val="lt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28600" algn="l" marL="3429000" rtl="0">
              <a:spcBef>
                <a:spcPts val="360"/>
              </a:spcBef>
              <a:buClr>
                <a:schemeClr val="lt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28600" algn="l" marL="3886200" rtl="0">
              <a:spcBef>
                <a:spcPts val="360"/>
              </a:spcBef>
              <a:buClr>
                <a:schemeClr val="lt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 accent6="accent6" tx2="lt2" bg2="dk2" accent5="accent5" tx1="dk1" bg1="lt1" accent4="accent4" accent3="accent3" accent2="accent2" accent1="accent1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name="Shape 69" id="6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name="Shape 70" id="70"/>
          <p:cNvGrpSpPr/>
          <p:nvPr/>
        </p:nvGrpSpPr>
        <p:grpSpPr>
          <a:xfrm>
            <a:off y="8278" x="0"/>
            <a:ext cy="6849600" cx="9144067"/>
            <a:chOff y="14677" x="0"/>
            <a:chExt cy="6849600" cx="9144067"/>
          </a:xfrm>
        </p:grpSpPr>
        <p:sp>
          <p:nvSpPr>
            <p:cNvPr name="Shape 71" id="71"/>
            <p:cNvSpPr/>
            <p:nvPr/>
          </p:nvSpPr>
          <p:spPr>
            <a:xfrm>
              <a:off y="14677" x="0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72" id="72"/>
            <p:cNvSpPr/>
            <p:nvPr/>
          </p:nvSpPr>
          <p:spPr>
            <a:xfrm>
              <a:off y="14677" x="234838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73" id="73"/>
            <p:cNvSpPr/>
            <p:nvPr/>
          </p:nvSpPr>
          <p:spPr>
            <a:xfrm>
              <a:off y="14677" x="469677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74" id="74"/>
            <p:cNvSpPr/>
            <p:nvPr/>
          </p:nvSpPr>
          <p:spPr>
            <a:xfrm>
              <a:off y="14677" x="704516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75" id="75"/>
            <p:cNvSpPr/>
            <p:nvPr/>
          </p:nvSpPr>
          <p:spPr>
            <a:xfrm>
              <a:off y="14677" x="939355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76" id="76"/>
            <p:cNvSpPr/>
            <p:nvPr/>
          </p:nvSpPr>
          <p:spPr>
            <a:xfrm>
              <a:off y="14677" x="1174195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77" id="77"/>
            <p:cNvSpPr/>
            <p:nvPr/>
          </p:nvSpPr>
          <p:spPr>
            <a:xfrm>
              <a:off y="14677" x="1409033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78" id="78"/>
            <p:cNvSpPr/>
            <p:nvPr/>
          </p:nvSpPr>
          <p:spPr>
            <a:xfrm>
              <a:off y="14677" x="1643873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79" id="79"/>
            <p:cNvSpPr/>
            <p:nvPr/>
          </p:nvSpPr>
          <p:spPr>
            <a:xfrm>
              <a:off y="14677" x="1878711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80" id="80"/>
            <p:cNvSpPr/>
            <p:nvPr/>
          </p:nvSpPr>
          <p:spPr>
            <a:xfrm>
              <a:off y="14677" x="2113550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81" id="81"/>
            <p:cNvSpPr/>
            <p:nvPr/>
          </p:nvSpPr>
          <p:spPr>
            <a:xfrm>
              <a:off y="14677" x="2348390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82" id="82"/>
            <p:cNvSpPr/>
            <p:nvPr/>
          </p:nvSpPr>
          <p:spPr>
            <a:xfrm>
              <a:off y="14677" x="2583228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83" id="83"/>
            <p:cNvSpPr/>
            <p:nvPr/>
          </p:nvSpPr>
          <p:spPr>
            <a:xfrm>
              <a:off y="14677" x="2818067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84" id="84"/>
            <p:cNvSpPr/>
            <p:nvPr/>
          </p:nvSpPr>
          <p:spPr>
            <a:xfrm>
              <a:off y="14677" x="3052907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85" id="85"/>
            <p:cNvSpPr/>
            <p:nvPr/>
          </p:nvSpPr>
          <p:spPr>
            <a:xfrm>
              <a:off y="14677" x="3287746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86" id="86"/>
            <p:cNvSpPr/>
            <p:nvPr/>
          </p:nvSpPr>
          <p:spPr>
            <a:xfrm>
              <a:off y="14677" x="3522585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87" id="87"/>
            <p:cNvSpPr/>
            <p:nvPr/>
          </p:nvSpPr>
          <p:spPr>
            <a:xfrm>
              <a:off y="14677" x="3757423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88" id="88"/>
            <p:cNvSpPr/>
            <p:nvPr/>
          </p:nvSpPr>
          <p:spPr>
            <a:xfrm>
              <a:off y="14677" x="3992262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89" id="89"/>
            <p:cNvSpPr/>
            <p:nvPr/>
          </p:nvSpPr>
          <p:spPr>
            <a:xfrm>
              <a:off y="14677" x="4227101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90" id="90"/>
            <p:cNvSpPr/>
            <p:nvPr/>
          </p:nvSpPr>
          <p:spPr>
            <a:xfrm>
              <a:off y="14677" x="4461941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91" id="91"/>
            <p:cNvSpPr/>
            <p:nvPr/>
          </p:nvSpPr>
          <p:spPr>
            <a:xfrm>
              <a:off y="14677" x="4696780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92" id="92"/>
            <p:cNvSpPr/>
            <p:nvPr/>
          </p:nvSpPr>
          <p:spPr>
            <a:xfrm>
              <a:off y="14677" x="4931619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93" id="93"/>
            <p:cNvSpPr/>
            <p:nvPr/>
          </p:nvSpPr>
          <p:spPr>
            <a:xfrm>
              <a:off y="14677" x="5166457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94" id="94"/>
            <p:cNvSpPr/>
            <p:nvPr/>
          </p:nvSpPr>
          <p:spPr>
            <a:xfrm>
              <a:off y="14677" x="5401296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95" id="95"/>
            <p:cNvSpPr/>
            <p:nvPr/>
          </p:nvSpPr>
          <p:spPr>
            <a:xfrm>
              <a:off y="14677" x="5636135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96" id="96"/>
            <p:cNvSpPr/>
            <p:nvPr/>
          </p:nvSpPr>
          <p:spPr>
            <a:xfrm>
              <a:off y="14677" x="5870975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97" id="97"/>
            <p:cNvSpPr/>
            <p:nvPr/>
          </p:nvSpPr>
          <p:spPr>
            <a:xfrm>
              <a:off y="14677" x="6105814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98" id="98"/>
            <p:cNvSpPr/>
            <p:nvPr/>
          </p:nvSpPr>
          <p:spPr>
            <a:xfrm>
              <a:off y="14677" x="6340653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99" id="99"/>
            <p:cNvSpPr/>
            <p:nvPr/>
          </p:nvSpPr>
          <p:spPr>
            <a:xfrm>
              <a:off y="14677" x="6575492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100" id="100"/>
            <p:cNvSpPr/>
            <p:nvPr/>
          </p:nvSpPr>
          <p:spPr>
            <a:xfrm>
              <a:off y="14677" x="6810331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101" id="101"/>
            <p:cNvSpPr/>
            <p:nvPr/>
          </p:nvSpPr>
          <p:spPr>
            <a:xfrm>
              <a:off y="14677" x="7045170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102" id="102"/>
            <p:cNvSpPr/>
            <p:nvPr/>
          </p:nvSpPr>
          <p:spPr>
            <a:xfrm>
              <a:off y="14677" x="7280009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103" id="103"/>
            <p:cNvSpPr/>
            <p:nvPr/>
          </p:nvSpPr>
          <p:spPr>
            <a:xfrm>
              <a:off y="14677" x="7514847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104" id="104"/>
            <p:cNvSpPr/>
            <p:nvPr/>
          </p:nvSpPr>
          <p:spPr>
            <a:xfrm>
              <a:off y="14677" x="7749686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105" id="105"/>
            <p:cNvSpPr/>
            <p:nvPr/>
          </p:nvSpPr>
          <p:spPr>
            <a:xfrm>
              <a:off y="14677" x="7984525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106" id="106"/>
            <p:cNvSpPr/>
            <p:nvPr/>
          </p:nvSpPr>
          <p:spPr>
            <a:xfrm>
              <a:off y="14677" x="8219364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107" id="107"/>
            <p:cNvSpPr/>
            <p:nvPr/>
          </p:nvSpPr>
          <p:spPr>
            <a:xfrm>
              <a:off y="14677" x="8454203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108" id="108"/>
            <p:cNvSpPr/>
            <p:nvPr/>
          </p:nvSpPr>
          <p:spPr>
            <a:xfrm>
              <a:off y="14677" x="8689042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  <p:sp>
          <p:nvSpPr>
            <p:cNvPr name="Shape 109" id="109"/>
            <p:cNvSpPr/>
            <p:nvPr/>
          </p:nvSpPr>
          <p:spPr>
            <a:xfrm>
              <a:off y="14677" x="8923867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scaled="0" ang="0"/>
            </a:gradFill>
            <a:ln>
              <a:noFill/>
            </a:ln>
          </p:spPr>
          <p:txBody>
            <a:bodyPr bIns="45700" tIns="45700" lIns="91425" anchor="ctr" anchorCtr="0" rIns="91425">
              <a:spAutoFit/>
            </a:bodyPr>
            <a:lstStyle/>
            <a:p/>
          </p:txBody>
        </p:sp>
      </p:grpSp>
      <p:sp>
        <p:nvSpPr>
          <p:cNvPr name="Shape 110" id="110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ctr" anchorCtr="0" rIns="91425"/>
          <a:lstStyle>
            <a:lvl1pPr indent="279400" algn="ctr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44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279400" algn="ctr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44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279400" algn="ctr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44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279400" algn="ctr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44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279400" algn="ctr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44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279400" algn="ctr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44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279400" algn="ctr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44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279400" algn="ctr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44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279400" algn="ctr" marL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i="0" baseline="0" strike="noStrike" sz="4400" b="0" cap="none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111" id="111"/>
          <p:cNvSpPr txBox="1"/>
          <p:nvPr>
            <p:ph type="body" idx="1"/>
          </p:nvPr>
        </p:nvSpPr>
        <p:spPr>
          <a:xfrm>
            <a:off y="1600200" x="457200"/>
            <a:ext cy="45261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342900" algn="l" marL="342900" rtl="0">
              <a:spcBef>
                <a:spcPts val="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20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algn="l" marL="742950" rtl="0">
              <a:spcBef>
                <a:spcPts val="40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20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algn="l" marL="1143000" rtl="0">
              <a:spcBef>
                <a:spcPts val="40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20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algn="l" marL="1600200" rtl="0">
              <a:spcBef>
                <a:spcPts val="40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20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algn="l" marL="2057400" rtl="0">
              <a:spcBef>
                <a:spcPts val="40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20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algn="l" marL="2514600" rtl="0">
              <a:spcBef>
                <a:spcPts val="40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20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algn="l" marL="2971800" rtl="0">
              <a:spcBef>
                <a:spcPts val="40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20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algn="l" marL="3429000" rtl="0">
              <a:spcBef>
                <a:spcPts val="40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20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algn="l" marL="3886200" rtl="0">
              <a:spcBef>
                <a:spcPts val="40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20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6="accent6" tx2="lt2" bg2="dk2" accent5="accent5" tx1="dk1" bg1="lt1" accent4="accent4" accent3="accent3" accent2="accent2" accent1="accent1" folHlink="folHlink" hlink="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rgbClr val="2890DA"/>
            </a:gs>
            <a:gs pos="100000">
              <a:schemeClr val="dk2"/>
            </a:gs>
          </a:gsLst>
          <a:path path="circle">
            <a:fillToRect r="100%" t="100%"/>
          </a:path>
          <a:tileRect l="-100%" b="-100%"/>
        </a:gradFill>
      </p:bgPr>
    </p:bg>
    <p:spTree>
      <p:nvGrpSpPr>
        <p:cNvPr name="Shape 141" id="14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142" id="142"/>
          <p:cNvSpPr txBox="1"/>
          <p:nvPr>
            <p:ph type="title"/>
          </p:nvPr>
        </p:nvSpPr>
        <p:spPr>
          <a:xfrm>
            <a:off y="274637" x="457200"/>
            <a:ext cy="1143000" cx="687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228600" algn="l" marL="0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i="0" baseline="0" strike="noStrike" sz="36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143" id="143"/>
          <p:cNvSpPr txBox="1"/>
          <p:nvPr>
            <p:ph type="body" idx="1"/>
          </p:nvPr>
        </p:nvSpPr>
        <p:spPr>
          <a:xfrm>
            <a:off y="1600200" x="457200"/>
            <a:ext cy="45261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342900" algn="l" marL="342900" rtl="0"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  <a:defRPr i="0" baseline="0" strike="noStrike" sz="32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algn="l" marL="742950" rtl="0">
              <a:spcBef>
                <a:spcPts val="560"/>
              </a:spcBef>
              <a:buClr>
                <a:schemeClr val="lt1"/>
              </a:buClr>
              <a:buSzPct val="100000"/>
              <a:buFont typeface="Courier New"/>
              <a:buChar char="o"/>
              <a:defRPr i="0" baseline="0" strike="noStrike" sz="28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algn="l" marL="1143000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i="0" baseline="0" strike="noStrike" sz="24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algn="l" marL="1600200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i="0" baseline="0" strike="noStrike" sz="20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algn="l" marL="2057400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i="0" baseline="0" strike="noStrike" sz="20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algn="l" marL="2514600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i="0" baseline="0" strike="noStrike" sz="20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algn="l" marL="2971800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i="0" baseline="0" strike="noStrike" sz="20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algn="l" marL="3429000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i="0" baseline="0" strike="noStrike" sz="20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algn="l" marL="3886200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i="0" baseline="0" strike="noStrike" sz="2000" b="0" cap="none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144" id="144"/>
          <p:cNvSpPr/>
          <p:nvPr/>
        </p:nvSpPr>
        <p:spPr>
          <a:xfrm>
            <a:off y="0" x="0"/>
            <a:ext cy="6858000" cx="3135299"/>
          </a:xfrm>
          <a:prstGeom prst="rect">
            <a:avLst/>
          </a:prstGeom>
          <a:noFill/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45" id="145"/>
          <p:cNvSpPr/>
          <p:nvPr/>
        </p:nvSpPr>
        <p:spPr>
          <a:xfrm>
            <a:off y="6045200" x="3175"/>
            <a:ext cy="812800" cx="635000"/>
          </a:xfrm>
          <a:custGeom>
            <a:pathLst>
              <a:path extrusionOk="0" h="512" w="400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scaled="0" ang="8100000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46" id="146"/>
          <p:cNvSpPr/>
          <p:nvPr/>
        </p:nvSpPr>
        <p:spPr>
          <a:xfrm>
            <a:off y="5232400" x="3175"/>
            <a:ext cy="812800" cx="635000"/>
          </a:xfrm>
          <a:custGeom>
            <a:pathLst>
              <a:path extrusionOk="0" h="512" w="400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47" id="147"/>
          <p:cNvSpPr/>
          <p:nvPr/>
        </p:nvSpPr>
        <p:spPr>
          <a:xfrm>
            <a:off y="2689" x="8397875"/>
            <a:ext cy="813611" cx="746125"/>
          </a:xfrm>
          <a:custGeom>
            <a:pathLst>
              <a:path extrusionOk="0" h="605" w="470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scaled="0" ang="188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  <p:sp>
        <p:nvSpPr>
          <p:cNvPr name="Shape 148" id="148"/>
          <p:cNvSpPr/>
          <p:nvPr/>
        </p:nvSpPr>
        <p:spPr>
          <a:xfrm>
            <a:off y="816300" x="8397875"/>
            <a:ext cy="809578" cx="746125"/>
          </a:xfrm>
          <a:custGeom>
            <a:pathLst>
              <a:path extrusionOk="0" h="602" w="470">
                <a:moveTo>
                  <a:pt y="0" x="0"/>
                </a:moveTo>
                <a:lnTo>
                  <a:pt y="602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scaled="0" ang="13499999"/>
          </a:gradFill>
          <a:ln>
            <a:noFill/>
          </a:ln>
        </p:spPr>
        <p:txBody>
          <a:bodyPr bIns="45700" tIns="45700" lIns="91425" anchor="t" anchorCtr="0" rIns="91425">
            <a:spAutoFit/>
          </a:bodyPr>
          <a:lstStyle/>
          <a:p/>
        </p:txBody>
      </p:sp>
    </p:spTree>
  </p:cSld>
  <p:clrMap accent6="accent6" tx2="lt2" bg2="dk2" accent5="accent5" tx1="dk1" bg1="lt1" accent4="accent4" accent3="accent3" accent2="accent2" accent1="accent1" folHlink="folHlink" hlink="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name="Shape 215" id="21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16" id="216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b" anchorCtr="0" rIns="91425"/>
          <a:lstStyle>
            <a:lvl1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228600" algn="l" mar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i="0" baseline="0" strike="noStrike" sz="3600" b="1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name="Shape 217" id="217"/>
          <p:cNvSpPr txBox="1"/>
          <p:nvPr>
            <p:ph type="body" idx="1"/>
          </p:nvPr>
        </p:nvSpPr>
        <p:spPr>
          <a:xfrm>
            <a:off y="1600200" x="457200"/>
            <a:ext cy="4967574" cx="8229600"/>
          </a:xfrm>
          <a:prstGeom prst="rect">
            <a:avLst/>
          </a:prstGeom>
          <a:noFill/>
          <a:ln>
            <a:noFill/>
          </a:ln>
        </p:spPr>
        <p:txBody>
          <a:bodyPr bIns="91425" tIns="91425" lIns="91425" anchor="t" anchorCtr="0" rIns="91425"/>
          <a:lstStyle>
            <a:lvl1pPr indent="-342900" algn="l" marL="342900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30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algn="l" marL="742950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24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algn="l" marL="1143000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24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algn="l" marL="1600200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algn="l" marL="2057400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algn="l" marL="2514600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algn="l" marL="2971800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algn="l" marL="3429000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algn="l" marL="3886200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i="0" baseline="0" strike="noStrike" sz="1800" b="0" cap="none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6="accent6" tx2="lt2" bg2="dk2" accent5="accent5" tx1="dk1" bg1="lt1" accent4="accent4" accent3="accent3" accent2="accent2" accent1="accent1" folHlink="folHlink" hlink="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i="0" baseline="0" strike="noStrike" sz="1400" b="0" cap="none" u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1.xml"/><Relationship Type="http://schemas.openxmlformats.org/officeDocument/2006/relationships/slideLayout" Id="rId1" Target="../slideLayouts/slideLayout1.xml"/><Relationship Type="http://schemas.openxmlformats.org/officeDocument/2006/relationships/image" Id="rId4" Target="../media/image11.png"/><Relationship Type="http://schemas.openxmlformats.org/officeDocument/2006/relationships/image" Id="rId3" Target="../media/image00.png"/></Relationships>
</file>

<file path=ppt/slides/_rels/slide10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10.xml"/><Relationship Type="http://schemas.openxmlformats.org/officeDocument/2006/relationships/slideLayout" Id="rId1" Target="../slideLayouts/slideLayout2.xml"/><Relationship Type="http://schemas.openxmlformats.org/officeDocument/2006/relationships/image" Id="rId3" Target="../media/image12.jpg"/></Relationships>
</file>

<file path=ppt/slides/_rels/slide11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11.xml"/><Relationship Type="http://schemas.openxmlformats.org/officeDocument/2006/relationships/slideLayout" Id="rId1" Target="../slideLayouts/slideLayout2.xml"/><Relationship Type="http://schemas.openxmlformats.org/officeDocument/2006/relationships/hyperlink" Id="rId4" TargetMode="External" Target="http://www.champagne-ardenne-tourism.co.uk/faun/fauna-flora/rivers-valleys-springs-meuse-semoy.aspx"/><Relationship Type="http://schemas.openxmlformats.org/officeDocument/2006/relationships/hyperlink" Id="rId3" TargetMode="External" Target="http://www.champagne-ardenne-tourism.co.uk/faun/fauna-flora/rivers-valleys-springs-meuse-semoy.aspx"/><Relationship Type="http://schemas.openxmlformats.org/officeDocument/2006/relationships/hyperlink" Id="rId9" TargetMode="External" Target="http://en.wikipedia.org/wiki/Reims"/><Relationship Type="http://schemas.openxmlformats.org/officeDocument/2006/relationships/hyperlink" Id="rId6" TargetMode="External" Target="http://about-france.com/regions/champagne.htm"/><Relationship Type="http://schemas.openxmlformats.org/officeDocument/2006/relationships/hyperlink" Id="rId5" TargetMode="External" Target="http://en.wikipedia.org/wiki/Regions_of_France"/><Relationship Type="http://schemas.openxmlformats.org/officeDocument/2006/relationships/hyperlink" Id="rId8" TargetMode="External" Target="http://en.wikipedia.org/wiki/Champagne-Ardenne"/><Relationship Type="http://schemas.openxmlformats.org/officeDocument/2006/relationships/hyperlink" Id="rId7" TargetMode="External" Target="http://uk.franceguide.com/maps/france/regions/champagne-ardenne/home.html?NodeID=150"/></Relationships>
</file>

<file path=ppt/slides/_rels/slide2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2.xml"/><Relationship Type="http://schemas.openxmlformats.org/officeDocument/2006/relationships/slideLayout" Id="rId1" Target="../slideLayouts/slideLayout2.xml"/><Relationship Type="http://schemas.openxmlformats.org/officeDocument/2006/relationships/image" Id="rId3" Target="../media/image02.gif"/></Relationships>
</file>

<file path=ppt/slides/_rels/slide3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3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14.jpg"/><Relationship Type="http://schemas.openxmlformats.org/officeDocument/2006/relationships/image" Id="rId3" Target="../media/image03.jpg"/></Relationships>
</file>

<file path=ppt/slides/_rels/slide4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4.xml"/><Relationship Type="http://schemas.openxmlformats.org/officeDocument/2006/relationships/slideLayout" Id="rId1" Target="../slideLayouts/slideLayout2.xml"/><Relationship Type="http://schemas.openxmlformats.org/officeDocument/2006/relationships/image" Id="rId3" Target="../media/image16.jpg"/></Relationships>
</file>

<file path=ppt/slides/_rels/slide5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5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1.jpg"/><Relationship Type="http://schemas.openxmlformats.org/officeDocument/2006/relationships/image" Id="rId3" Target="../media/image17.jpg"/></Relationships>
</file>

<file path=ppt/slides/_rels/slide6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6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15.jpg"/><Relationship Type="http://schemas.openxmlformats.org/officeDocument/2006/relationships/image" Id="rId3" Target="../media/image05.jpg"/></Relationships>
</file>

<file path=ppt/slides/_rels/slide7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7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4.jpg"/><Relationship Type="http://schemas.openxmlformats.org/officeDocument/2006/relationships/image" Id="rId3" Target="../media/image13.jpg"/></Relationships>
</file>

<file path=ppt/slides/_rels/slide8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8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7.jpg"/><Relationship Type="http://schemas.openxmlformats.org/officeDocument/2006/relationships/image" Id="rId3" Target="../media/image06.jpg"/></Relationships>
</file>

<file path=ppt/slides/_rels/slide9.xml.rels><?xml version="1.0" encoding="UTF-8" standalone="yes"?><Relationships xmlns="http://schemas.openxmlformats.org/package/2006/relationships"><Relationship Type="http://schemas.openxmlformats.org/officeDocument/2006/relationships/notesSlide" Id="rId2" Target="../notesSlides/notesSlide9.xml"/><Relationship Type="http://schemas.openxmlformats.org/officeDocument/2006/relationships/slideLayout" Id="rId1" Target="../slideLayouts/slideLayout2.xml"/><Relationship Type="http://schemas.openxmlformats.org/officeDocument/2006/relationships/image" Id="rId4" Target="../media/image08.jpg"/><Relationship Type="http://schemas.openxmlformats.org/officeDocument/2006/relationships/image" Id="rId3" Target="../media/image10.jpg"/><Relationship Type="http://schemas.openxmlformats.org/officeDocument/2006/relationships/image" Id="rId5" Target="../media/image09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233" id="23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34" id="234"/>
          <p:cNvSpPr txBox="1"/>
          <p:nvPr>
            <p:ph type="ctrTitle"/>
          </p:nvPr>
        </p:nvSpPr>
        <p:spPr>
          <a:xfrm>
            <a:off y="218038" x="589400"/>
            <a:ext cy="1650599" cx="77724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Champagne Ardenne</a:t>
            </a:r>
          </a:p>
        </p:txBody>
      </p:sp>
      <p:sp>
        <p:nvSpPr>
          <p:cNvPr name="Shape 235" id="235"/>
          <p:cNvSpPr txBox="1"/>
          <p:nvPr>
            <p:ph type="subTitle" idx="1"/>
          </p:nvPr>
        </p:nvSpPr>
        <p:spPr>
          <a:xfrm>
            <a:off y="2095975" x="589399"/>
            <a:ext cy="878099" cx="77724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/>
              <a:t>Capitale- Châlons-en-Champagne 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pPr indent="457200" algn="l" marL="914400">
              <a:buNone/>
            </a:pPr>
            <a:r>
              <a:rPr lang="en"/>
              <a:t>							</a:t>
            </a:r>
          </a:p>
        </p:txBody>
      </p:sp>
      <p:sp>
        <p:nvSpPr>
          <p:cNvPr name="Shape 236" id="236"/>
          <p:cNvSpPr/>
          <p:nvPr/>
        </p:nvSpPr>
        <p:spPr>
          <a:xfrm>
            <a:off y="3139325" x="661025"/>
            <a:ext cy="2177615" cx="364336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name="Shape 237" id="237"/>
          <p:cNvSpPr/>
          <p:nvPr/>
        </p:nvSpPr>
        <p:spPr>
          <a:xfrm>
            <a:off y="3084881" x="5453346"/>
            <a:ext cy="2410443" cx="206809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302" id="30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303" id="303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5 Raisons Visiter Champagne Ardenne</a:t>
            </a:r>
          </a:p>
        </p:txBody>
      </p:sp>
      <p:sp>
        <p:nvSpPr>
          <p:cNvPr name="Shape 304" id="304"/>
          <p:cNvSpPr/>
          <p:nvPr/>
        </p:nvSpPr>
        <p:spPr>
          <a:xfrm>
            <a:off y="4960796" x="6293107"/>
            <a:ext cy="1897203" cx="285089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name="Shape 305" id="305"/>
          <p:cNvSpPr txBox="1"/>
          <p:nvPr>
            <p:ph type="body" idx="1"/>
          </p:nvPr>
        </p:nvSpPr>
        <p:spPr>
          <a:xfrm>
            <a:off y="1266137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indent="-419100" marL="457200" rtl="0" lvl="0">
              <a:buClr>
                <a:schemeClr val="lt1"/>
              </a:buClr>
              <a:buSzPct val="100000"/>
              <a:buFont typeface="Trebuchet MS"/>
              <a:buAutoNum type="arabicPeriod"/>
            </a:pPr>
            <a:r>
              <a:rPr lang="en"/>
              <a:t>Il est le location seul où champagne fait.</a:t>
            </a:r>
          </a:p>
          <a:p>
            <a:pPr indent="-419100" marL="457200" rtl="0" lvl="0">
              <a:buClr>
                <a:schemeClr val="lt1"/>
              </a:buClr>
              <a:buSzPct val="100000"/>
              <a:buFont typeface="Trebuchet MS"/>
              <a:buAutoNum type="arabicPeriod"/>
            </a:pPr>
            <a:r>
              <a:rPr lang="en"/>
              <a:t> Vous visitez la cathédrale et le basilica. </a:t>
            </a:r>
          </a:p>
          <a:p>
            <a:pPr indent="-419100" marL="457200" rtl="0" lvl="0">
              <a:buClr>
                <a:schemeClr val="lt1"/>
              </a:buClr>
              <a:buSzPct val="100000"/>
              <a:buFont typeface="Trebuchet MS"/>
              <a:buAutoNum type="arabicPeriod"/>
            </a:pPr>
            <a:r>
              <a:rPr lang="en"/>
              <a:t>Vous pouvez visiter le castles et maisons historique. </a:t>
            </a:r>
          </a:p>
          <a:p>
            <a:pPr indent="-419100" marL="457200" rtl="0" lvl="0">
              <a:buClr>
                <a:schemeClr val="lt1"/>
              </a:buClr>
              <a:buSzPct val="100000"/>
              <a:buFont typeface="Trebuchet MS"/>
              <a:buAutoNum type="arabicPeriod"/>
            </a:pPr>
            <a:r>
              <a:rPr lang="en"/>
              <a:t>Champagne a beacoup lacs, rivières, flora, et fauna. Vous pouvez faire une promenade ou faire du vélo. </a:t>
            </a:r>
          </a:p>
          <a:p>
            <a:pPr indent="-419100" marL="457200" lvl="0">
              <a:buClr>
                <a:schemeClr val="lt1"/>
              </a:buClr>
              <a:buSzPct val="100000"/>
              <a:buFont typeface="Trebuchet MS"/>
              <a:buAutoNum type="arabicPeriod"/>
            </a:pPr>
            <a:r>
              <a:rPr lang="en"/>
              <a:t>Champagne a une petite population et est situé deux heures de Paris.  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309" id="30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310" id="310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Bibliogrophie </a:t>
            </a:r>
          </a:p>
        </p:txBody>
      </p:sp>
      <p:sp>
        <p:nvSpPr>
          <p:cNvPr name="Shape 311" id="311"/>
          <p:cNvSpPr txBox="1"/>
          <p:nvPr>
            <p:ph type="body" idx="1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indent="-317500" marL="457200" rtl="0" lvl="0">
              <a:buClr>
                <a:srgbClr val="D9D9D9"/>
              </a:buClr>
              <a:buSzPct val="166666"/>
              <a:buFont typeface="Arial"/>
              <a:buChar char="•"/>
            </a:pPr>
            <a:r>
              <a:rPr lang="en" sz="1400" u="sng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http://www.champagne-ardenne-tourism.co.uk/faun/fauna-flora/rivers-valleys-springs-meuse-se</a:t>
            </a:r>
          </a:p>
          <a:p>
            <a:pPr rtl="0" lvl="0">
              <a:buNone/>
            </a:pPr>
            <a:r>
              <a:rPr lang="en" sz="1400" u="sng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moy.aspx</a:t>
            </a:r>
          </a:p>
          <a:p>
            <a:pPr indent="-317500" marL="457200" rtl="0" lvl="0">
              <a:buClr>
                <a:srgbClr val="D9D9D9"/>
              </a:buClr>
              <a:buSzPct val="166666"/>
              <a:buFont typeface="Arial"/>
              <a:buChar char="•"/>
            </a:pPr>
            <a:r>
              <a:rPr lang="en" sz="1400" u="sng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http://en.wikipedia.org/wiki/Regions_of_France</a:t>
            </a:r>
          </a:p>
          <a:p>
            <a:pPr indent="-317500" marL="457200" rtl="0" lvl="0">
              <a:buClr>
                <a:srgbClr val="D9D9D9"/>
              </a:buClr>
              <a:buSzPct val="166666"/>
              <a:buFont typeface="Arial"/>
              <a:buChar char="•"/>
            </a:pPr>
            <a:r>
              <a:rPr lang="en" sz="1400" u="sng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http://about-france.com/regions/champagne.htm</a:t>
            </a:r>
          </a:p>
          <a:p>
            <a:pPr indent="-317500" marL="457200" rtl="0" lvl="0">
              <a:buClr>
                <a:srgbClr val="D9D9D9"/>
              </a:buClr>
              <a:buSzPct val="166666"/>
              <a:buFont typeface="Arial"/>
              <a:buChar char="•"/>
            </a:pPr>
            <a:r>
              <a:rPr lang="en" sz="1400" u="sng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  <a:hlinkClick r:id="rId7"/>
              </a:rPr>
              <a:t>http://uk.franceguide.com/maps/france/regions/champagne-ardenne/home.html?NodeID=150</a:t>
            </a:r>
          </a:p>
          <a:p>
            <a:pPr indent="-317500" marL="457200" rtl="0" lvl="0">
              <a:buClr>
                <a:srgbClr val="D9D9D9"/>
              </a:buClr>
              <a:buSzPct val="166666"/>
              <a:buFont typeface="Arial"/>
              <a:buChar char="•"/>
            </a:pPr>
            <a:r>
              <a:rPr lang="en" sz="1400" u="sng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  <a:hlinkClick r:id="rId8"/>
              </a:rPr>
              <a:t>http://en.wikipedia.org/wiki/Champagne-Ardenne</a:t>
            </a:r>
          </a:p>
          <a:p>
            <a:pPr indent="-317500" marL="457200" lvl="0">
              <a:buClr>
                <a:srgbClr val="D9D9D9"/>
              </a:buClr>
              <a:buSzPct val="166666"/>
              <a:buFont typeface="Arial"/>
              <a:buChar char="•"/>
            </a:pPr>
            <a:r>
              <a:rPr lang="en" sz="1400" u="sng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  <a:hlinkClick r:id="rId9"/>
              </a:rPr>
              <a:t>http://en.wikipedia.org/wiki/Reims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241" id="24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42" id="242"/>
          <p:cNvSpPr txBox="1"/>
          <p:nvPr>
            <p:ph type="body" idx="1"/>
          </p:nvPr>
        </p:nvSpPr>
        <p:spPr>
          <a:xfrm>
            <a:off y="374575" x="457199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/>
              <a:t>Champagne Ardenne est situé dans nord-est Françe. Il a quatre départements: Aube, Ardennes, Haute-Marne, et Marne. Il a une frontière commune avec Belgium et le Paris region. </a:t>
            </a:r>
          </a:p>
        </p:txBody>
      </p:sp>
      <p:sp>
        <p:nvSpPr>
          <p:cNvPr name="Shape 243" id="243"/>
          <p:cNvSpPr/>
          <p:nvPr/>
        </p:nvSpPr>
        <p:spPr>
          <a:xfrm>
            <a:off y="2520075" x="3070947"/>
            <a:ext cy="4336388" cx="433638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247" id="24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48" id="248"/>
          <p:cNvSpPr txBox="1"/>
          <p:nvPr>
            <p:ph type="body" idx="1"/>
          </p:nvPr>
        </p:nvSpPr>
        <p:spPr>
          <a:xfrm>
            <a:off y="250625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/>
              <a:t>Il y a quatre grand riviéres: le Siene, le Marne, le Aisne, et le Meuse. Champagne Ardenne est essentiellement terrain de ferme et petites fentes. </a:t>
            </a:r>
          </a:p>
        </p:txBody>
      </p:sp>
      <p:sp>
        <p:nvSpPr>
          <p:cNvPr name="Shape 249" id="249"/>
          <p:cNvSpPr/>
          <p:nvPr/>
        </p:nvSpPr>
        <p:spPr>
          <a:xfrm>
            <a:off y="3883450" x="633500"/>
            <a:ext cy="2463800" cx="32893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name="Shape 250" id="250"/>
          <p:cNvSpPr/>
          <p:nvPr/>
        </p:nvSpPr>
        <p:spPr>
          <a:xfrm>
            <a:off y="2754525" x="5218475"/>
            <a:ext cy="2463800" cx="32893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254" id="25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55" id="255"/>
          <p:cNvSpPr txBox="1"/>
          <p:nvPr>
            <p:ph type="body" idx="1"/>
          </p:nvPr>
        </p:nvSpPr>
        <p:spPr>
          <a:xfrm>
            <a:off y="0" x="57825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/>
              <a:t>Le président de Champagne est Jean-Paul Bachy. Champagne a une petite population parce que le fermes. La population total est 1,334,000 dans 2008. </a:t>
            </a:r>
          </a:p>
        </p:txBody>
      </p:sp>
      <p:sp>
        <p:nvSpPr>
          <p:cNvPr name="Shape 256" id="256"/>
          <p:cNvSpPr/>
          <p:nvPr/>
        </p:nvSpPr>
        <p:spPr>
          <a:xfrm>
            <a:off y="1638747" x="3879247"/>
            <a:ext cy="5126828" cx="501777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260" id="2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61" id="261"/>
          <p:cNvSpPr/>
          <p:nvPr/>
        </p:nvSpPr>
        <p:spPr>
          <a:xfrm>
            <a:off y="179012" x="4576311"/>
            <a:ext cy="5409886" cx="441101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name="Shape 262" id="262"/>
          <p:cNvSpPr txBox="1"/>
          <p:nvPr>
            <p:ph type="body" idx="1"/>
          </p:nvPr>
        </p:nvSpPr>
        <p:spPr>
          <a:xfrm>
            <a:off y="38201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/>
              <a:t>Champagne produits essentiellement champagne. Champagne est un vin blanc et pétillant. Epernay est une bonne ville visiter pour champagne tours. Champagne produits légumes et céréaliers aussi. </a:t>
            </a:r>
          </a:p>
        </p:txBody>
      </p:sp>
      <p:sp>
        <p:nvSpPr>
          <p:cNvPr name="Shape 263" id="263"/>
          <p:cNvSpPr txBox="1"/>
          <p:nvPr/>
        </p:nvSpPr>
        <p:spPr>
          <a:xfrm>
            <a:off y="3820100" x="870350"/>
            <a:ext cy="457200" cx="1371599"/>
          </a:xfrm>
          <a:prstGeom prst="rect">
            <a:avLst/>
          </a:prstGeom>
          <a:noFill/>
        </p:spPr>
        <p:txBody>
          <a:bodyPr bIns="91425" tIns="91425" lIns="91425" anchor="ctr" anchorCtr="0" rIns="91425">
            <a:spAutoFit/>
          </a:bodyPr>
          <a:lstStyle/>
          <a:p/>
        </p:txBody>
      </p:sp>
      <p:sp>
        <p:nvSpPr>
          <p:cNvPr name="Shape 264" id="264"/>
          <p:cNvSpPr/>
          <p:nvPr/>
        </p:nvSpPr>
        <p:spPr>
          <a:xfrm>
            <a:off y="423000" x="457200"/>
            <a:ext cy="3009900" cx="26924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268" id="26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69" id="269"/>
          <p:cNvSpPr/>
          <p:nvPr/>
        </p:nvSpPr>
        <p:spPr>
          <a:xfrm>
            <a:off y="2024358" x="457200"/>
            <a:ext cy="4647440" cx="348337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name="Shape 270" id="270"/>
          <p:cNvSpPr txBox="1"/>
          <p:nvPr>
            <p:ph type="body" idx="1"/>
          </p:nvPr>
        </p:nvSpPr>
        <p:spPr>
          <a:xfrm>
            <a:off y="498525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/>
              <a:t>Reims est la plus grande ville. Il est très historique. Riems a une belle cathédrale de le 13th siècle. Langres est une autre ville historique. Langres a des très vieilles maisons. </a:t>
            </a:r>
          </a:p>
        </p:txBody>
      </p:sp>
      <p:sp>
        <p:nvSpPr>
          <p:cNvPr name="Shape 271" id="271"/>
          <p:cNvSpPr/>
          <p:nvPr/>
        </p:nvSpPr>
        <p:spPr>
          <a:xfrm>
            <a:off y="2767975" x="4516678"/>
            <a:ext cy="2764773" cx="417012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name="Shape 272" id="272"/>
          <p:cNvSpPr txBox="1"/>
          <p:nvPr/>
        </p:nvSpPr>
        <p:spPr>
          <a:xfrm>
            <a:off y="5274308" x="4406725"/>
            <a:ext cy="1239300" cx="36768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/>
              <a:t>		</a:t>
            </a:r>
          </a:p>
          <a:p>
            <a:pPr indent="457200" rtl="0" lvl="0">
              <a:buNone/>
            </a:pPr>
            <a:r>
              <a:rPr lang="en" sz="1800">
                <a:solidFill>
                  <a:srgbClr val="D9D9D9"/>
                </a:solidFill>
              </a:rPr>
              <a:t>Langres</a:t>
            </a:r>
          </a:p>
          <a:p>
            <a:r>
              <a:t/>
            </a:r>
          </a:p>
          <a:p>
            <a:pPr>
              <a:buNone/>
            </a:pPr>
            <a:r>
              <a:rPr lang="en" sz="1800">
                <a:solidFill>
                  <a:srgbClr val="D9D9D9"/>
                </a:solidFill>
              </a:rPr>
              <a:t>Reims Cathédral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276" id="27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77" id="277"/>
          <p:cNvSpPr/>
          <p:nvPr/>
        </p:nvSpPr>
        <p:spPr>
          <a:xfrm>
            <a:off y="644429" x="220242"/>
            <a:ext cy="3113544" cx="467298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name="Shape 278" id="278"/>
          <p:cNvSpPr txBox="1"/>
          <p:nvPr>
            <p:ph type="title"/>
          </p:nvPr>
        </p:nvSpPr>
        <p:spPr>
          <a:xfrm>
            <a:off y="-96400" x="220242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Histoire de Champagne</a:t>
            </a:r>
          </a:p>
        </p:txBody>
      </p:sp>
      <p:sp>
        <p:nvSpPr>
          <p:cNvPr name="Shape 279" id="279"/>
          <p:cNvSpPr/>
          <p:nvPr/>
        </p:nvSpPr>
        <p:spPr>
          <a:xfrm>
            <a:off y="0" x="6627418"/>
            <a:ext cy="3683930" cx="244010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name="Shape 280" id="280"/>
          <p:cNvSpPr txBox="1"/>
          <p:nvPr>
            <p:ph type="body" idx="1"/>
          </p:nvPr>
        </p:nvSpPr>
        <p:spPr>
          <a:xfrm>
            <a:off y="3120975" x="454417"/>
            <a:ext cy="3590399" cx="83808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 indent="-4191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Jeanne d'Arc est née dans Domrémy, Champagne. Elle a été une saint et command de Françe dans 1400s.  </a:t>
            </a:r>
          </a:p>
          <a:p>
            <a:pPr indent="-4191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Hommes sont devenu rois à Reims. Ils ont bu champagne pour couronnement.</a:t>
            </a:r>
          </a:p>
          <a:p>
            <a:pPr indent="-419100" marL="457200" rtl="0" lv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/>
              <a:t>St. Remi Basilica  situé  dans Reims et des        célèbres enterrent dans le intérieur.  </a:t>
            </a:r>
          </a:p>
          <a:p>
            <a:pPr indent="0" marL="0" lvl="0">
              <a:buNone/>
            </a:pPr>
            <a:r>
              <a:rPr lang="en"/>
              <a:t>							</a:t>
            </a:r>
          </a:p>
        </p:txBody>
      </p:sp>
      <p:sp>
        <p:nvSpPr>
          <p:cNvPr name="Shape 281" id="281"/>
          <p:cNvSpPr txBox="1"/>
          <p:nvPr/>
        </p:nvSpPr>
        <p:spPr>
          <a:xfrm>
            <a:off y="1129225" x="4324125"/>
            <a:ext cy="1225499" cx="2175900"/>
          </a:xfrm>
          <a:prstGeom prst="rect">
            <a:avLst/>
          </a:prstGeom>
          <a:noFill/>
        </p:spPr>
        <p:txBody>
          <a:bodyPr bIns="91425" tIns="91425" lIns="91425" anchor="t" anchorCtr="0" rIns="91425">
            <a:spAutoFit/>
          </a:bodyPr>
          <a:lstStyle/>
          <a:p>
            <a:pPr rtl="0" lvl="0">
              <a:buNone/>
            </a:pPr>
            <a:r>
              <a:rPr lang="en">
                <a:solidFill>
                  <a:srgbClr val="D9D9D9"/>
                </a:solidFill>
              </a:rPr>
              <a:t>Saint Remi Basilica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pPr rtl="0" lvl="0">
              <a:buNone/>
            </a:pPr>
            <a:r>
              <a:rPr lang="en">
                <a:solidFill>
                  <a:srgbClr val="D9D9D9"/>
                </a:solidFill>
              </a:rPr>
              <a:t>			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pPr>
              <a:buNone/>
            </a:pPr>
            <a:r>
              <a:rPr lang="en">
                <a:solidFill>
                  <a:srgbClr val="D9D9D9"/>
                </a:solidFill>
              </a:rPr>
              <a:t>		Jeanne d'Ar</a:t>
            </a:r>
            <a:r>
              <a:rPr lang="en">
                <a:solidFill>
                  <a:srgbClr val="EFEFEF"/>
                </a:solidFill>
              </a:rPr>
              <a:t>c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285" id="28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86" id="286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Culture de Champagne Ardenne</a:t>
            </a:r>
          </a:p>
        </p:txBody>
      </p:sp>
      <p:sp>
        <p:nvSpPr>
          <p:cNvPr name="Shape 287" id="287"/>
          <p:cNvSpPr txBox="1"/>
          <p:nvPr>
            <p:ph type="body" idx="1"/>
          </p:nvPr>
        </p:nvSpPr>
        <p:spPr>
          <a:xfrm>
            <a:off y="1558900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/>
              <a:t>Champagne est le seul endroit de le vin blanc, champagne. Pour cette raison, champagne est le centre de Champagne culture. Il y a vignoble beaucoup.  </a:t>
            </a:r>
          </a:p>
        </p:txBody>
      </p:sp>
      <p:sp>
        <p:nvSpPr>
          <p:cNvPr name="Shape 288" id="288"/>
          <p:cNvSpPr/>
          <p:nvPr/>
        </p:nvSpPr>
        <p:spPr>
          <a:xfrm>
            <a:off y="3442775" x="4757677"/>
            <a:ext cy="3150767" cx="420534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name="Shape 289" id="289"/>
          <p:cNvSpPr/>
          <p:nvPr/>
        </p:nvSpPr>
        <p:spPr>
          <a:xfrm>
            <a:off y="3755531" x="330525"/>
            <a:ext cy="2644793" cx="397448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name="Shape 293" id="29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ape 294" id="29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tIns="91425" lIns="91425" anchor="b" anchorCtr="0" rIns="91425">
            <a:spAutoFit/>
          </a:bodyPr>
          <a:lstStyle/>
          <a:p>
            <a:pPr>
              <a:buNone/>
            </a:pPr>
            <a:r>
              <a:rPr lang="en"/>
              <a:t>Culture de Champagne (cont.) </a:t>
            </a:r>
          </a:p>
        </p:txBody>
      </p:sp>
      <p:sp>
        <p:nvSpPr>
          <p:cNvPr name="Shape 295" id="295"/>
          <p:cNvSpPr/>
          <p:nvPr/>
        </p:nvSpPr>
        <p:spPr>
          <a:xfrm>
            <a:off y="3054988" x="6024100"/>
            <a:ext cy="2133600" cx="2794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name="Shape 296" id="296"/>
          <p:cNvSpPr txBox="1"/>
          <p:nvPr>
            <p:ph type="body" idx="1"/>
          </p:nvPr>
        </p:nvSpPr>
        <p:spPr>
          <a:xfrm>
            <a:off y="1362537" x="457200"/>
            <a:ext cy="4967700" cx="8229600"/>
          </a:xfrm>
          <a:prstGeom prst="rect">
            <a:avLst/>
          </a:prstGeom>
        </p:spPr>
        <p:txBody>
          <a:bodyPr bIns="91425" tIns="91425" lIns="91425" anchor="t" anchorCtr="0" rIns="91425">
            <a:spAutoFit/>
          </a:bodyPr>
          <a:lstStyle/>
          <a:p>
            <a:pPr>
              <a:buNone/>
            </a:pPr>
            <a:r>
              <a:rPr lang="en"/>
              <a:t>Champagne a beau nature. Il y a les fermes, les rivières, les lacs, les forêts, et faune et flore beaucoup parce que de petite population. </a:t>
            </a:r>
          </a:p>
        </p:txBody>
      </p:sp>
      <p:sp>
        <p:nvSpPr>
          <p:cNvPr name="Shape 297" id="297"/>
          <p:cNvSpPr/>
          <p:nvPr/>
        </p:nvSpPr>
        <p:spPr>
          <a:xfrm>
            <a:off y="3539175" x="3175000"/>
            <a:ext cy="2095500" cx="27940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name="Shape 298" id="298"/>
          <p:cNvSpPr/>
          <p:nvPr/>
        </p:nvSpPr>
        <p:spPr>
          <a:xfrm>
            <a:off y="4398950" x="381000"/>
            <a:ext cy="1866900" cx="279400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Custom 439">
      <a:dk1>
        <a:srgbClr val="000000"/>
      </a:dk1>
      <a:lt1>
        <a:srgbClr val="FFFFFF"/>
      </a:lt1>
      <a:dk2>
        <a:srgbClr val="5C6E95"/>
      </a:dk2>
      <a:lt2>
        <a:srgbClr val="ACB4C2"/>
      </a:lt2>
      <a:accent1>
        <a:srgbClr val="667E50"/>
      </a:accent1>
      <a:accent2>
        <a:srgbClr val="CFBF73"/>
      </a:accent2>
      <a:accent3>
        <a:srgbClr val="8C7C82"/>
      </a:accent3>
      <a:accent4>
        <a:srgbClr val="9ABF87"/>
      </a:accent4>
      <a:accent5>
        <a:srgbClr val="CF9462"/>
      </a:accent5>
      <a:accent6>
        <a:srgbClr val="A25642"/>
      </a:accent6>
      <a:hlink>
        <a:srgbClr val="5173A5"/>
      </a:hlink>
      <a:folHlink>
        <a:srgbClr val="68728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Custom 503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CFCFCF"/>
      </a:accent1>
      <a:accent2>
        <a:srgbClr val="94AE8E"/>
      </a:accent2>
      <a:accent3>
        <a:srgbClr val="4E7A82"/>
      </a:accent3>
      <a:accent4>
        <a:srgbClr val="666699"/>
      </a:accent4>
      <a:accent5>
        <a:srgbClr val="60506F"/>
      </a:accent5>
      <a:accent6>
        <a:srgbClr val="4B4352"/>
      </a:accent6>
      <a:hlink>
        <a:srgbClr val="8694C0"/>
      </a:hlink>
      <a:folHlink>
        <a:srgbClr val="9191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xmlns:r="http://schemas.openxmlformats.org/officeDocument/2006/relationships">
  <a:themeElements>
    <a:clrScheme name="Custom 46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D80C"/>
      </a:accent1>
      <a:accent2>
        <a:srgbClr val="CD108C"/>
      </a:accent2>
      <a:accent3>
        <a:srgbClr val="0990DB"/>
      </a:accent3>
      <a:accent4>
        <a:srgbClr val="AAAAAA"/>
      </a:accent4>
      <a:accent5>
        <a:srgbClr val="C3F180"/>
      </a:accent5>
      <a:accent6>
        <a:srgbClr val="FF986D"/>
      </a:accent6>
      <a:hlink>
        <a:srgbClr val="ABABAB"/>
      </a:hlink>
      <a:folHlink>
        <a:srgbClr val="6666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scaled="1" ang="16200000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scaled="0" ang="1620000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dist="20000" blurRad="4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dist="23000" blurRad="40000">
              <a:srgbClr val="000000">
                <a:alpha val="35000"/>
              </a:srgbClr>
            </a:outerShdw>
          </a:effectLst>
          <a:scene3d>
            <a:camera prst="orthographicFront">
              <a:rot rev="0" lat="0" lon="0"/>
            </a:camera>
            <a:lightRig rig="threePt" dir="t">
              <a:rot rev="1200000" lat="0" lon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t="-80000" r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t="50000" r="50000"/>
          </a:path>
        </a:gradFill>
      </a:bgFillStyleLst>
    </a:fmtScheme>
  </a:themeElements>
</a:theme>
</file>